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C603E-A8C9-4A42-B712-561570382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D6D5B4-F443-4B82-BEB7-E7F3507FA0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95D7B-E0D9-4505-9AC8-CE5F1B332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91EF-199E-4EF5-A05E-0B9524E4AE9C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3138B-34B4-40B0-BED6-62755DE6A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EDD83C-5E6F-49E9-97C0-09643DB6A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2EF7-8891-49E0-91C0-6F233671FF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00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7C63F-8054-453D-B7B1-5A9B150E7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6569D5-F3BF-4233-BBEF-C4DBD59E7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01953-964C-4993-80EF-2A9378DE5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91EF-199E-4EF5-A05E-0B9524E4AE9C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57646-6F57-432C-8B4C-D462ED9DF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8E326-73CE-48DE-8E37-5361AB14A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2EF7-8891-49E0-91C0-6F233671FF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55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B91787-E5B2-41F2-8E9F-4A0385507C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9D5E87-74C0-425A-92C7-2A703F6388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CDC5EE-CDA9-403A-8082-F0DCE3ACD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91EF-199E-4EF5-A05E-0B9524E4AE9C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B94C0-0F9D-45F0-8B5C-D74227BF2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EE726-666F-42C4-B5B7-5C886DFC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2EF7-8891-49E0-91C0-6F233671FF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8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976CE-B2C4-4B92-AC71-9936D062A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C1375-40A8-4BB4-97E5-7BBB75D7D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3A1886-CD91-4E0C-955D-D51C1A75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91EF-199E-4EF5-A05E-0B9524E4AE9C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C951D-A5F9-4CF6-BDF0-028C5D96E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D7379-AC39-49A0-9CAD-4D7AE0242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2EF7-8891-49E0-91C0-6F233671FF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450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11840-1099-42D5-9596-E7C3F320E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5F2F80-70CB-4B3F-8A4B-C8AE9A6C9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D1846-5200-4D07-98D9-86C40C18E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91EF-199E-4EF5-A05E-0B9524E4AE9C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599A9-FBE5-4F76-9D17-483FEB14E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A91F-9F83-4527-8421-6BA223A94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2EF7-8891-49E0-91C0-6F233671FF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31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4D1CC-A173-41DB-96BB-FC3D9F473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5A72B-A94E-41A9-A98F-76B1E44864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969C54-8190-4FEB-A667-E5C4E1C728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0722B4-FAA4-4A48-A48D-C69941760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91EF-199E-4EF5-A05E-0B9524E4AE9C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A126A-21FC-4BFD-929C-90D68AFB6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628BB3-C836-4365-B125-E9485CFAB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2EF7-8891-49E0-91C0-6F233671FF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66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24682-E7B5-4946-BFE2-5F60B3026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F37761-4C75-41C7-8F6A-2D5E42D8B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D1F032-E045-40A6-BF0E-11384C7BF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7FF877-1FD2-47F8-90AE-E9115B8341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EA844A-7774-4AEC-95C8-05E180DD1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FFA8FB-6FAE-48D4-8931-5F47E0064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91EF-199E-4EF5-A05E-0B9524E4AE9C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216FC5-834E-4DF6-A5C4-07A9FCAC1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39CFB6-387C-4613-8981-25FAFD023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2EF7-8891-49E0-91C0-6F233671FF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72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78522-8FD8-4289-A953-0098E697C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C64649-91B9-4FC4-93D7-0AFE093A6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91EF-199E-4EF5-A05E-0B9524E4AE9C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6F2367-1A4E-42E0-BC45-0FBE1AA58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9D34BA-3A40-4936-BC68-C28E947DB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2EF7-8891-49E0-91C0-6F233671FF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300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3F0D76-2265-4AD0-96DE-0CA404FDA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91EF-199E-4EF5-A05E-0B9524E4AE9C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41DFCD-F7DB-4DBB-84A2-B0E872C22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0D33A5-C57B-4B08-9E5C-90DB3A976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2EF7-8891-49E0-91C0-6F233671FF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508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17A45-AC81-4ACD-8A1D-BC248C23E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F81D4-7D26-4FD8-865E-4CDBB8A93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C28F3A-5819-4A5C-91A2-E6ADA386D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A624B-360F-49E1-A680-4CB821CEE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91EF-199E-4EF5-A05E-0B9524E4AE9C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2B9655-DB43-413F-8357-3C8CD08C7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662FFB-B467-468B-A79F-0CC591207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2EF7-8891-49E0-91C0-6F233671FF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614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16F38-94E3-4615-9E94-85D43EB4A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822F94-9368-4F7D-915D-08F11C7CD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06414-18A7-493F-8907-FD9BEFCFF8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15BD85-A283-443A-944F-F934C4A3E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91EF-199E-4EF5-A05E-0B9524E4AE9C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032EF-B3B7-4462-9585-6236981C8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317A7C-CB40-483D-AC44-B0DF99E1A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2EF7-8891-49E0-91C0-6F233671FF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1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4CB529-7C62-4993-B817-58AEE01EC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517B7F-84A8-4E60-B6B2-3117B6A99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5DB3D-C459-40EE-A104-A5FC52CB20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D91EF-199E-4EF5-A05E-0B9524E4AE9C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05ACB-A556-4B03-9E9D-BBAE559728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8D837-9C10-43DC-A993-6326018335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C2EF7-8891-49E0-91C0-6F233671FF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493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5D4125A-E8AD-4D46-B6B1-5CFA7C800A6A}"/>
              </a:ext>
            </a:extLst>
          </p:cNvPr>
          <p:cNvSpPr/>
          <p:nvPr/>
        </p:nvSpPr>
        <p:spPr>
          <a:xfrm>
            <a:off x="3036405" y="2391825"/>
            <a:ext cx="3598540" cy="961719"/>
          </a:xfrm>
          <a:prstGeom prst="rect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1B7452-4C56-4571-90A0-484A39347EAC}"/>
              </a:ext>
            </a:extLst>
          </p:cNvPr>
          <p:cNvSpPr txBox="1"/>
          <p:nvPr/>
        </p:nvSpPr>
        <p:spPr>
          <a:xfrm>
            <a:off x="2733221" y="2538412"/>
            <a:ext cx="390172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Unit 8.4 Reproduction &amp; </a:t>
            </a:r>
          </a:p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Inheritance KO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5CF163-84B7-4D21-9D83-6F32830BE6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04" y="0"/>
            <a:ext cx="3009900" cy="50768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0C8EFBC-C9F1-44B9-9DD3-6AD1A705E9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6403" y="0"/>
            <a:ext cx="3598541" cy="23759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78F597B-40E1-4637-8DF9-05CDB1BD53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36403" y="3382225"/>
            <a:ext cx="3697309" cy="33892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ACA4997-60EB-4851-87A0-AC339EE142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97220" y="30957"/>
            <a:ext cx="2620830" cy="147979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E702C45-8A11-469B-8F67-DACFCBF20C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34944" y="30956"/>
            <a:ext cx="2962275" cy="24765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0B9226D-FDAF-43B5-8BF4-4325FAC8346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34944" y="2507455"/>
            <a:ext cx="2984798" cy="425115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10E2B12-7B79-4708-8793-B2860B87167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554" y="5144834"/>
            <a:ext cx="2971800" cy="155257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5992C32-F176-45CC-A824-7EF69FF035C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597219" y="1510749"/>
            <a:ext cx="2594971" cy="1351721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DFE850B4-C815-4B68-8A84-3A7DA5990F7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619742" y="2853164"/>
            <a:ext cx="2610275" cy="2129653"/>
          </a:xfrm>
          <a:prstGeom prst="rect">
            <a:avLst/>
          </a:prstGeom>
        </p:spPr>
      </p:pic>
      <p:pic>
        <p:nvPicPr>
          <p:cNvPr id="1026" name="Picture 2" descr="Genes And Chromosomes Quiz: MCQ Test - ProProfs Quiz">
            <a:extLst>
              <a:ext uri="{FF2B5EF4-FFF2-40B4-BE49-F238E27FC236}">
                <a16:creationId xmlns:a16="http://schemas.microsoft.com/office/drawing/2014/main" id="{9316FFEB-18E9-4F00-8AA3-02C6ACEB2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7218" y="4982817"/>
            <a:ext cx="2549227" cy="1714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1892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476386"/>
              </p:ext>
            </p:extLst>
          </p:nvPr>
        </p:nvGraphicFramePr>
        <p:xfrm>
          <a:off x="0" y="39189"/>
          <a:ext cx="12192000" cy="67178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596">
                  <a:extLst>
                    <a:ext uri="{9D8B030D-6E8A-4147-A177-3AD203B41FA5}">
                      <a16:colId xmlns:a16="http://schemas.microsoft.com/office/drawing/2014/main" val="1258797530"/>
                    </a:ext>
                  </a:extLst>
                </a:gridCol>
                <a:gridCol w="6409795">
                  <a:extLst>
                    <a:ext uri="{9D8B030D-6E8A-4147-A177-3AD203B41FA5}">
                      <a16:colId xmlns:a16="http://schemas.microsoft.com/office/drawing/2014/main" val="2431363691"/>
                    </a:ext>
                  </a:extLst>
                </a:gridCol>
                <a:gridCol w="5234609">
                  <a:extLst>
                    <a:ext uri="{9D8B030D-6E8A-4147-A177-3AD203B41FA5}">
                      <a16:colId xmlns:a16="http://schemas.microsoft.com/office/drawing/2014/main" val="894404082"/>
                    </a:ext>
                  </a:extLst>
                </a:gridCol>
              </a:tblGrid>
              <a:tr h="326566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/>
                        <a:t>Summary Questions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Answers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796887"/>
                  </a:ext>
                </a:extLst>
              </a:tr>
              <a:tr h="312970">
                <a:tc>
                  <a:txBody>
                    <a:bodyPr/>
                    <a:lstStyle/>
                    <a:p>
                      <a:r>
                        <a:rPr lang="en-GB" sz="1100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Where is the DNA found in a cell?</a:t>
                      </a:r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089872"/>
                  </a:ext>
                </a:extLst>
              </a:tr>
              <a:tr h="312970">
                <a:tc>
                  <a:txBody>
                    <a:bodyPr/>
                    <a:lstStyle/>
                    <a:p>
                      <a:r>
                        <a:rPr lang="en-GB" sz="1100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What are chromosomes made up of?</a:t>
                      </a:r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676556"/>
                  </a:ext>
                </a:extLst>
              </a:tr>
              <a:tr h="312970">
                <a:tc>
                  <a:txBody>
                    <a:bodyPr/>
                    <a:lstStyle/>
                    <a:p>
                      <a:r>
                        <a:rPr lang="en-GB" sz="1100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What is the shape of a DNA molecule?</a:t>
                      </a:r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136378"/>
                  </a:ext>
                </a:extLst>
              </a:tr>
              <a:tr h="312970">
                <a:tc>
                  <a:txBody>
                    <a:bodyPr/>
                    <a:lstStyle/>
                    <a:p>
                      <a:r>
                        <a:rPr lang="en-GB" sz="1100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What are gametes?</a:t>
                      </a:r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773970"/>
                  </a:ext>
                </a:extLst>
              </a:tr>
              <a:tr h="312970">
                <a:tc>
                  <a:txBody>
                    <a:bodyPr/>
                    <a:lstStyle/>
                    <a:p>
                      <a:r>
                        <a:rPr lang="en-GB" sz="1100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Which organ produces the sperm cells?</a:t>
                      </a:r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69507"/>
                  </a:ext>
                </a:extLst>
              </a:tr>
              <a:tr h="312970">
                <a:tc>
                  <a:txBody>
                    <a:bodyPr/>
                    <a:lstStyle/>
                    <a:p>
                      <a:r>
                        <a:rPr lang="en-GB" sz="1100" dirty="0"/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Which organ produces the egg cells.</a:t>
                      </a:r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63149"/>
                  </a:ext>
                </a:extLst>
              </a:tr>
              <a:tr h="312970">
                <a:tc>
                  <a:txBody>
                    <a:bodyPr/>
                    <a:lstStyle/>
                    <a:p>
                      <a:r>
                        <a:rPr lang="en-GB" sz="1100" dirty="0"/>
                        <a:t>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How does the semen get out of the male's body?</a:t>
                      </a:r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144392"/>
                  </a:ext>
                </a:extLst>
              </a:tr>
              <a:tr h="312970">
                <a:tc>
                  <a:txBody>
                    <a:bodyPr/>
                    <a:lstStyle/>
                    <a:p>
                      <a:r>
                        <a:rPr lang="en-GB" sz="1100" dirty="0"/>
                        <a:t>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What is an embryo?</a:t>
                      </a:r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348434"/>
                  </a:ext>
                </a:extLst>
              </a:tr>
              <a:tr h="312970">
                <a:tc>
                  <a:txBody>
                    <a:bodyPr/>
                    <a:lstStyle/>
                    <a:p>
                      <a:r>
                        <a:rPr lang="en-GB" sz="1100" dirty="0"/>
                        <a:t>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What happens during </a:t>
                      </a:r>
                      <a:r>
                        <a:rPr lang="en-US" sz="1100" dirty="0" err="1"/>
                        <a:t>fertilisation</a:t>
                      </a:r>
                      <a:r>
                        <a:rPr lang="en-US" sz="1100" dirty="0"/>
                        <a:t>?</a:t>
                      </a:r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475994"/>
                  </a:ext>
                </a:extLst>
              </a:tr>
              <a:tr h="312970">
                <a:tc>
                  <a:txBody>
                    <a:bodyPr/>
                    <a:lstStyle/>
                    <a:p>
                      <a:r>
                        <a:rPr lang="en-GB" sz="1100" dirty="0"/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What is a </a:t>
                      </a:r>
                      <a:r>
                        <a:rPr lang="en-US" sz="1100" dirty="0" err="1"/>
                        <a:t>foetus</a:t>
                      </a:r>
                      <a:r>
                        <a:rPr lang="en-US" sz="1100" dirty="0"/>
                        <a:t>?</a:t>
                      </a:r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217167"/>
                  </a:ext>
                </a:extLst>
              </a:tr>
              <a:tr h="312970">
                <a:tc>
                  <a:txBody>
                    <a:bodyPr/>
                    <a:lstStyle/>
                    <a:p>
                      <a:r>
                        <a:rPr lang="en-GB" sz="1100" dirty="0"/>
                        <a:t>11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Where does the baby grow in the mother?</a:t>
                      </a:r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507376"/>
                  </a:ext>
                </a:extLst>
              </a:tr>
              <a:tr h="312970">
                <a:tc>
                  <a:txBody>
                    <a:bodyPr/>
                    <a:lstStyle/>
                    <a:p>
                      <a:r>
                        <a:rPr lang="en-GB" sz="1100" dirty="0"/>
                        <a:t>12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What does the </a:t>
                      </a:r>
                      <a:r>
                        <a:rPr lang="en-US" sz="1100" dirty="0" err="1"/>
                        <a:t>foetus</a:t>
                      </a:r>
                      <a:r>
                        <a:rPr lang="en-US" sz="1100" dirty="0"/>
                        <a:t> rely upon its mother for?</a:t>
                      </a:r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718260"/>
                  </a:ext>
                </a:extLst>
              </a:tr>
              <a:tr h="312970">
                <a:tc>
                  <a:txBody>
                    <a:bodyPr/>
                    <a:lstStyle/>
                    <a:p>
                      <a:r>
                        <a:rPr lang="en-GB" sz="1100" dirty="0"/>
                        <a:t>13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What is the placenta is responsible for providing?</a:t>
                      </a:r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286797"/>
                  </a:ext>
                </a:extLst>
              </a:tr>
              <a:tr h="312970">
                <a:tc>
                  <a:txBody>
                    <a:bodyPr/>
                    <a:lstStyle/>
                    <a:p>
                      <a:r>
                        <a:rPr lang="en-GB" sz="1100" dirty="0"/>
                        <a:t>14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Briefly describe what happens during the menstrual cycle.</a:t>
                      </a:r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702251"/>
                  </a:ext>
                </a:extLst>
              </a:tr>
              <a:tr h="312970">
                <a:tc>
                  <a:txBody>
                    <a:bodyPr/>
                    <a:lstStyle/>
                    <a:p>
                      <a:r>
                        <a:rPr lang="en-GB" sz="1100" dirty="0"/>
                        <a:t>15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Which ring of muscle keeps the baby in place while the woman is pregnant?</a:t>
                      </a:r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17543"/>
                  </a:ext>
                </a:extLst>
              </a:tr>
              <a:tr h="405673">
                <a:tc>
                  <a:txBody>
                    <a:bodyPr/>
                    <a:lstStyle/>
                    <a:p>
                      <a:r>
                        <a:rPr lang="en-GB" sz="1100" dirty="0"/>
                        <a:t>16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What does variation mean?</a:t>
                      </a:r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311529"/>
                  </a:ext>
                </a:extLst>
              </a:tr>
              <a:tr h="312970">
                <a:tc>
                  <a:txBody>
                    <a:bodyPr/>
                    <a:lstStyle/>
                    <a:p>
                      <a:r>
                        <a:rPr lang="en-GB" sz="1100" dirty="0"/>
                        <a:t>17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What is continuous variation?</a:t>
                      </a:r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267333"/>
                  </a:ext>
                </a:extLst>
              </a:tr>
              <a:tr h="312970">
                <a:tc>
                  <a:txBody>
                    <a:bodyPr/>
                    <a:lstStyle/>
                    <a:p>
                      <a:r>
                        <a:rPr lang="en-GB" sz="1100" dirty="0"/>
                        <a:t>18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What is discontinuous variation?</a:t>
                      </a:r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889212"/>
                  </a:ext>
                </a:extLst>
              </a:tr>
              <a:tr h="312970">
                <a:tc>
                  <a:txBody>
                    <a:bodyPr/>
                    <a:lstStyle/>
                    <a:p>
                      <a:r>
                        <a:rPr lang="en-GB" sz="1100" dirty="0"/>
                        <a:t>19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What is environmental variation?</a:t>
                      </a:r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505034"/>
                  </a:ext>
                </a:extLst>
              </a:tr>
              <a:tr h="312970">
                <a:tc>
                  <a:txBody>
                    <a:bodyPr/>
                    <a:lstStyle/>
                    <a:p>
                      <a:r>
                        <a:rPr lang="en-GB" sz="1100" dirty="0"/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What is the difference between sexual and </a:t>
                      </a:r>
                      <a:r>
                        <a:rPr lang="en-US" sz="1100"/>
                        <a:t>asexual reproduction?</a:t>
                      </a:r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910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750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Office PowerPoint</Application>
  <PresentationFormat>Widescreen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 Hussain</dc:creator>
  <cp:lastModifiedBy>Taffy Brown</cp:lastModifiedBy>
  <cp:revision>7</cp:revision>
  <dcterms:created xsi:type="dcterms:W3CDTF">2022-10-04T14:39:20Z</dcterms:created>
  <dcterms:modified xsi:type="dcterms:W3CDTF">2024-01-05T09:06:34Z</dcterms:modified>
</cp:coreProperties>
</file>