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96" r:id="rId2"/>
  </p:sldMasterIdLst>
  <p:notesMasterIdLst>
    <p:notesMasterId r:id="rId19"/>
  </p:notesMasterIdLst>
  <p:sldIdLst>
    <p:sldId id="842" r:id="rId3"/>
    <p:sldId id="843" r:id="rId4"/>
    <p:sldId id="878" r:id="rId5"/>
    <p:sldId id="888" r:id="rId6"/>
    <p:sldId id="889" r:id="rId7"/>
    <p:sldId id="900" r:id="rId8"/>
    <p:sldId id="890" r:id="rId9"/>
    <p:sldId id="891" r:id="rId10"/>
    <p:sldId id="892" r:id="rId11"/>
    <p:sldId id="894" r:id="rId12"/>
    <p:sldId id="895" r:id="rId13"/>
    <p:sldId id="897" r:id="rId14"/>
    <p:sldId id="898" r:id="rId15"/>
    <p:sldId id="899" r:id="rId16"/>
    <p:sldId id="860" r:id="rId17"/>
    <p:sldId id="885" r:id="rId18"/>
  </p:sldIdLst>
  <p:sldSz cx="12192000" cy="6858000"/>
  <p:notesSz cx="6858000" cy="9144000"/>
  <p:embeddedFontLst>
    <p:embeddedFont>
      <p:font typeface="Arial Rounded MT Bold" panose="020F0704030504030204" pitchFamily="3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99FF"/>
    <a:srgbClr val="E6F9F3"/>
    <a:srgbClr val="D6F5EB"/>
    <a:srgbClr val="FFF2CC"/>
    <a:srgbClr val="FFF7E0"/>
    <a:srgbClr val="FFEFE0"/>
    <a:srgbClr val="FFE4CC"/>
    <a:srgbClr val="FFE6EF"/>
    <a:srgbClr val="FFD5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2C540-0BA6-40B0-AEB8-84CABB719D16}" v="54" dt="2025-09-03T08:43:38.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1188" autoAdjust="0"/>
  </p:normalViewPr>
  <p:slideViewPr>
    <p:cSldViewPr snapToGrid="0">
      <p:cViewPr varScale="1">
        <p:scale>
          <a:sx n="63" d="100"/>
          <a:sy n="63" d="100"/>
        </p:scale>
        <p:origin x="124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Ryan" userId="8bdb45eb-8861-45cd-a68c-1bbb366aa563" providerId="ADAL" clId="{9DD2C540-0BA6-40B0-AEB8-84CABB719D16}"/>
    <pc:docChg chg="undo custSel addSld delSld modSld sldOrd delMainMaster modMainMaster">
      <pc:chgData name="Joseph Ryan" userId="8bdb45eb-8861-45cd-a68c-1bbb366aa563" providerId="ADAL" clId="{9DD2C540-0BA6-40B0-AEB8-84CABB719D16}" dt="2025-09-03T08:43:38.052" v="2541"/>
      <pc:docMkLst>
        <pc:docMk/>
      </pc:docMkLst>
      <pc:sldChg chg="del setBg">
        <pc:chgData name="Joseph Ryan" userId="8bdb45eb-8861-45cd-a68c-1bbb366aa563" providerId="ADAL" clId="{9DD2C540-0BA6-40B0-AEB8-84CABB719D16}" dt="2025-08-27T13:09:51.117" v="1917" actId="47"/>
        <pc:sldMkLst>
          <pc:docMk/>
          <pc:sldMk cId="468734221" sldId="300"/>
        </pc:sldMkLst>
      </pc:sldChg>
      <pc:sldChg chg="del">
        <pc:chgData name="Joseph Ryan" userId="8bdb45eb-8861-45cd-a68c-1bbb366aa563" providerId="ADAL" clId="{9DD2C540-0BA6-40B0-AEB8-84CABB719D16}" dt="2025-08-27T13:24:18.853" v="2522" actId="47"/>
        <pc:sldMkLst>
          <pc:docMk/>
          <pc:sldMk cId="2412727756" sldId="814"/>
        </pc:sldMkLst>
      </pc:sldChg>
      <pc:sldChg chg="modSp mod setBg">
        <pc:chgData name="Joseph Ryan" userId="8bdb45eb-8861-45cd-a68c-1bbb366aa563" providerId="ADAL" clId="{9DD2C540-0BA6-40B0-AEB8-84CABB719D16}" dt="2025-08-27T13:24:31.672" v="2540" actId="20577"/>
        <pc:sldMkLst>
          <pc:docMk/>
          <pc:sldMk cId="753514207" sldId="842"/>
        </pc:sldMkLst>
        <pc:spChg chg="mod">
          <ac:chgData name="Joseph Ryan" userId="8bdb45eb-8861-45cd-a68c-1bbb366aa563" providerId="ADAL" clId="{9DD2C540-0BA6-40B0-AEB8-84CABB719D16}" dt="2025-08-27T13:24:31.672" v="2540" actId="20577"/>
          <ac:spMkLst>
            <pc:docMk/>
            <pc:sldMk cId="753514207" sldId="842"/>
            <ac:spMk id="2" creationId="{4AF87D86-81CE-5031-4EF9-BC1E02425B78}"/>
          </ac:spMkLst>
        </pc:spChg>
      </pc:sldChg>
      <pc:sldChg chg="addSp modSp mod modAnim">
        <pc:chgData name="Joseph Ryan" userId="8bdb45eb-8861-45cd-a68c-1bbb366aa563" providerId="ADAL" clId="{9DD2C540-0BA6-40B0-AEB8-84CABB719D16}" dt="2025-08-27T13:11:22.643" v="2060"/>
        <pc:sldMkLst>
          <pc:docMk/>
          <pc:sldMk cId="238093572" sldId="843"/>
        </pc:sldMkLst>
        <pc:spChg chg="mod">
          <ac:chgData name="Joseph Ryan" userId="8bdb45eb-8861-45cd-a68c-1bbb366aa563" providerId="ADAL" clId="{9DD2C540-0BA6-40B0-AEB8-84CABB719D16}" dt="2025-08-27T13:11:08.045" v="2057" actId="20577"/>
          <ac:spMkLst>
            <pc:docMk/>
            <pc:sldMk cId="238093572" sldId="843"/>
            <ac:spMk id="2" creationId="{C6EA9278-EDDE-E7E2-1FBF-E5A893458E36}"/>
          </ac:spMkLst>
        </pc:spChg>
        <pc:picChg chg="add mod">
          <ac:chgData name="Joseph Ryan" userId="8bdb45eb-8861-45cd-a68c-1bbb366aa563" providerId="ADAL" clId="{9DD2C540-0BA6-40B0-AEB8-84CABB719D16}" dt="2025-08-27T13:11:18.706" v="2059" actId="1076"/>
          <ac:picMkLst>
            <pc:docMk/>
            <pc:sldMk cId="238093572" sldId="843"/>
            <ac:picMk id="3" creationId="{5ED89163-D086-44A0-90BE-93147F574C72}"/>
          </ac:picMkLst>
        </pc:picChg>
      </pc:sldChg>
      <pc:sldChg chg="del">
        <pc:chgData name="Joseph Ryan" userId="8bdb45eb-8861-45cd-a68c-1bbb366aa563" providerId="ADAL" clId="{9DD2C540-0BA6-40B0-AEB8-84CABB719D16}" dt="2025-08-27T13:09:34.216" v="1907" actId="47"/>
        <pc:sldMkLst>
          <pc:docMk/>
          <pc:sldMk cId="4019968582" sldId="851"/>
        </pc:sldMkLst>
      </pc:sldChg>
      <pc:sldChg chg="modSp mod">
        <pc:chgData name="Joseph Ryan" userId="8bdb45eb-8861-45cd-a68c-1bbb366aa563" providerId="ADAL" clId="{9DD2C540-0BA6-40B0-AEB8-84CABB719D16}" dt="2025-08-27T13:10:15.858" v="1969" actId="20577"/>
        <pc:sldMkLst>
          <pc:docMk/>
          <pc:sldMk cId="607408639" sldId="860"/>
        </pc:sldMkLst>
        <pc:spChg chg="mod">
          <ac:chgData name="Joseph Ryan" userId="8bdb45eb-8861-45cd-a68c-1bbb366aa563" providerId="ADAL" clId="{9DD2C540-0BA6-40B0-AEB8-84CABB719D16}" dt="2025-08-27T13:10:15.858" v="1969" actId="20577"/>
          <ac:spMkLst>
            <pc:docMk/>
            <pc:sldMk cId="607408639" sldId="860"/>
            <ac:spMk id="3" creationId="{FC68E073-49CE-5D42-0B11-DC8E568D3F39}"/>
          </ac:spMkLst>
        </pc:spChg>
      </pc:sldChg>
      <pc:sldChg chg="del">
        <pc:chgData name="Joseph Ryan" userId="8bdb45eb-8861-45cd-a68c-1bbb366aa563" providerId="ADAL" clId="{9DD2C540-0BA6-40B0-AEB8-84CABB719D16}" dt="2025-08-27T12:26:30.980" v="0" actId="47"/>
        <pc:sldMkLst>
          <pc:docMk/>
          <pc:sldMk cId="3015177734" sldId="862"/>
        </pc:sldMkLst>
      </pc:sldChg>
      <pc:sldChg chg="del">
        <pc:chgData name="Joseph Ryan" userId="8bdb45eb-8861-45cd-a68c-1bbb366aa563" providerId="ADAL" clId="{9DD2C540-0BA6-40B0-AEB8-84CABB719D16}" dt="2025-08-27T13:09:52.892" v="1919" actId="47"/>
        <pc:sldMkLst>
          <pc:docMk/>
          <pc:sldMk cId="1931208812" sldId="876"/>
        </pc:sldMkLst>
      </pc:sldChg>
      <pc:sldChg chg="del">
        <pc:chgData name="Joseph Ryan" userId="8bdb45eb-8861-45cd-a68c-1bbb366aa563" providerId="ADAL" clId="{9DD2C540-0BA6-40B0-AEB8-84CABB719D16}" dt="2025-08-27T13:09:52.049" v="1918" actId="47"/>
        <pc:sldMkLst>
          <pc:docMk/>
          <pc:sldMk cId="1763601901" sldId="877"/>
        </pc:sldMkLst>
      </pc:sldChg>
      <pc:sldChg chg="addSp modSp mod">
        <pc:chgData name="Joseph Ryan" userId="8bdb45eb-8861-45cd-a68c-1bbb366aa563" providerId="ADAL" clId="{9DD2C540-0BA6-40B0-AEB8-84CABB719D16}" dt="2025-08-27T13:07:41.930" v="1902" actId="20577"/>
        <pc:sldMkLst>
          <pc:docMk/>
          <pc:sldMk cId="2329980143" sldId="878"/>
        </pc:sldMkLst>
        <pc:spChg chg="add mod">
          <ac:chgData name="Joseph Ryan" userId="8bdb45eb-8861-45cd-a68c-1bbb366aa563" providerId="ADAL" clId="{9DD2C540-0BA6-40B0-AEB8-84CABB719D16}" dt="2025-08-27T13:07:41.930" v="1902" actId="20577"/>
          <ac:spMkLst>
            <pc:docMk/>
            <pc:sldMk cId="2329980143" sldId="878"/>
            <ac:spMk id="2" creationId="{1FDD03DA-89C3-393B-D69C-3B9307544232}"/>
          </ac:spMkLst>
        </pc:spChg>
      </pc:sldChg>
      <pc:sldChg chg="del">
        <pc:chgData name="Joseph Ryan" userId="8bdb45eb-8861-45cd-a68c-1bbb366aa563" providerId="ADAL" clId="{9DD2C540-0BA6-40B0-AEB8-84CABB719D16}" dt="2025-08-27T13:09:45.368" v="1916" actId="47"/>
        <pc:sldMkLst>
          <pc:docMk/>
          <pc:sldMk cId="2138284759" sldId="879"/>
        </pc:sldMkLst>
      </pc:sldChg>
      <pc:sldChg chg="del">
        <pc:chgData name="Joseph Ryan" userId="8bdb45eb-8861-45cd-a68c-1bbb366aa563" providerId="ADAL" clId="{9DD2C540-0BA6-40B0-AEB8-84CABB719D16}" dt="2025-08-27T13:09:35.403" v="1908" actId="47"/>
        <pc:sldMkLst>
          <pc:docMk/>
          <pc:sldMk cId="3236801036" sldId="880"/>
        </pc:sldMkLst>
      </pc:sldChg>
      <pc:sldChg chg="del">
        <pc:chgData name="Joseph Ryan" userId="8bdb45eb-8861-45cd-a68c-1bbb366aa563" providerId="ADAL" clId="{9DD2C540-0BA6-40B0-AEB8-84CABB719D16}" dt="2025-08-27T13:09:36.837" v="1909" actId="47"/>
        <pc:sldMkLst>
          <pc:docMk/>
          <pc:sldMk cId="3731160121" sldId="881"/>
        </pc:sldMkLst>
      </pc:sldChg>
      <pc:sldChg chg="del">
        <pc:chgData name="Joseph Ryan" userId="8bdb45eb-8861-45cd-a68c-1bbb366aa563" providerId="ADAL" clId="{9DD2C540-0BA6-40B0-AEB8-84CABB719D16}" dt="2025-08-27T13:09:38.864" v="1910" actId="47"/>
        <pc:sldMkLst>
          <pc:docMk/>
          <pc:sldMk cId="798901107" sldId="882"/>
        </pc:sldMkLst>
      </pc:sldChg>
      <pc:sldChg chg="del">
        <pc:chgData name="Joseph Ryan" userId="8bdb45eb-8861-45cd-a68c-1bbb366aa563" providerId="ADAL" clId="{9DD2C540-0BA6-40B0-AEB8-84CABB719D16}" dt="2025-08-27T13:09:39.608" v="1911" actId="47"/>
        <pc:sldMkLst>
          <pc:docMk/>
          <pc:sldMk cId="2954590510" sldId="883"/>
        </pc:sldMkLst>
      </pc:sldChg>
      <pc:sldChg chg="del">
        <pc:chgData name="Joseph Ryan" userId="8bdb45eb-8861-45cd-a68c-1bbb366aa563" providerId="ADAL" clId="{9DD2C540-0BA6-40B0-AEB8-84CABB719D16}" dt="2025-08-27T13:09:40.482" v="1912" actId="47"/>
        <pc:sldMkLst>
          <pc:docMk/>
          <pc:sldMk cId="1841262712" sldId="884"/>
        </pc:sldMkLst>
      </pc:sldChg>
      <pc:sldChg chg="del">
        <pc:chgData name="Joseph Ryan" userId="8bdb45eb-8861-45cd-a68c-1bbb366aa563" providerId="ADAL" clId="{9DD2C540-0BA6-40B0-AEB8-84CABB719D16}" dt="2025-08-27T13:09:41.333" v="1913" actId="47"/>
        <pc:sldMkLst>
          <pc:docMk/>
          <pc:sldMk cId="2290438585" sldId="885"/>
        </pc:sldMkLst>
      </pc:sldChg>
      <pc:sldChg chg="add">
        <pc:chgData name="Joseph Ryan" userId="8bdb45eb-8861-45cd-a68c-1bbb366aa563" providerId="ADAL" clId="{9DD2C540-0BA6-40B0-AEB8-84CABB719D16}" dt="2025-09-03T08:43:38.052" v="2541"/>
        <pc:sldMkLst>
          <pc:docMk/>
          <pc:sldMk cId="3228085206" sldId="885"/>
        </pc:sldMkLst>
      </pc:sldChg>
      <pc:sldChg chg="del">
        <pc:chgData name="Joseph Ryan" userId="8bdb45eb-8861-45cd-a68c-1bbb366aa563" providerId="ADAL" clId="{9DD2C540-0BA6-40B0-AEB8-84CABB719D16}" dt="2025-08-27T13:09:42.108" v="1914" actId="47"/>
        <pc:sldMkLst>
          <pc:docMk/>
          <pc:sldMk cId="3943699233" sldId="886"/>
        </pc:sldMkLst>
      </pc:sldChg>
      <pc:sldChg chg="del">
        <pc:chgData name="Joseph Ryan" userId="8bdb45eb-8861-45cd-a68c-1bbb366aa563" providerId="ADAL" clId="{9DD2C540-0BA6-40B0-AEB8-84CABB719D16}" dt="2025-08-27T13:09:43.040" v="1915" actId="47"/>
        <pc:sldMkLst>
          <pc:docMk/>
          <pc:sldMk cId="4058563259" sldId="887"/>
        </pc:sldMkLst>
      </pc:sldChg>
      <pc:sldChg chg="modSp new mod setBg">
        <pc:chgData name="Joseph Ryan" userId="8bdb45eb-8861-45cd-a68c-1bbb366aa563" providerId="ADAL" clId="{9DD2C540-0BA6-40B0-AEB8-84CABB719D16}" dt="2025-08-27T13:08:53.449" v="1904"/>
        <pc:sldMkLst>
          <pc:docMk/>
          <pc:sldMk cId="3320500586" sldId="888"/>
        </pc:sldMkLst>
        <pc:spChg chg="mod">
          <ac:chgData name="Joseph Ryan" userId="8bdb45eb-8861-45cd-a68c-1bbb366aa563" providerId="ADAL" clId="{9DD2C540-0BA6-40B0-AEB8-84CABB719D16}" dt="2025-08-27T12:30:27.018" v="23" actId="1076"/>
          <ac:spMkLst>
            <pc:docMk/>
            <pc:sldMk cId="3320500586" sldId="888"/>
            <ac:spMk id="2" creationId="{87CDEC7A-95F3-56F8-B910-4B36E99E8BCD}"/>
          </ac:spMkLst>
        </pc:spChg>
        <pc:spChg chg="mod">
          <ac:chgData name="Joseph Ryan" userId="8bdb45eb-8861-45cd-a68c-1bbb366aa563" providerId="ADAL" clId="{9DD2C540-0BA6-40B0-AEB8-84CABB719D16}" dt="2025-08-27T12:40:05.891" v="408" actId="20577"/>
          <ac:spMkLst>
            <pc:docMk/>
            <pc:sldMk cId="3320500586" sldId="888"/>
            <ac:spMk id="3" creationId="{EF6E380E-61D6-01CF-6A1B-0416422CF8CC}"/>
          </ac:spMkLst>
        </pc:spChg>
      </pc:sldChg>
      <pc:sldChg chg="addSp modSp add mod setBg">
        <pc:chgData name="Joseph Ryan" userId="8bdb45eb-8861-45cd-a68c-1bbb366aa563" providerId="ADAL" clId="{9DD2C540-0BA6-40B0-AEB8-84CABB719D16}" dt="2025-08-27T13:09:10.704" v="1905" actId="3626"/>
        <pc:sldMkLst>
          <pc:docMk/>
          <pc:sldMk cId="527516364" sldId="889"/>
        </pc:sldMkLst>
        <pc:spChg chg="mod">
          <ac:chgData name="Joseph Ryan" userId="8bdb45eb-8861-45cd-a68c-1bbb366aa563" providerId="ADAL" clId="{9DD2C540-0BA6-40B0-AEB8-84CABB719D16}" dt="2025-08-27T13:09:10.704" v="1905" actId="3626"/>
          <ac:spMkLst>
            <pc:docMk/>
            <pc:sldMk cId="527516364" sldId="889"/>
            <ac:spMk id="3" creationId="{23A7572A-58BC-A3D9-3E44-3624B3EA5A19}"/>
          </ac:spMkLst>
        </pc:spChg>
      </pc:sldChg>
      <pc:sldChg chg="modSp add mod setBg">
        <pc:chgData name="Joseph Ryan" userId="8bdb45eb-8861-45cd-a68c-1bbb366aa563" providerId="ADAL" clId="{9DD2C540-0BA6-40B0-AEB8-84CABB719D16}" dt="2025-08-27T13:08:53.449" v="1904"/>
        <pc:sldMkLst>
          <pc:docMk/>
          <pc:sldMk cId="2686313194" sldId="890"/>
        </pc:sldMkLst>
        <pc:spChg chg="mod">
          <ac:chgData name="Joseph Ryan" userId="8bdb45eb-8861-45cd-a68c-1bbb366aa563" providerId="ADAL" clId="{9DD2C540-0BA6-40B0-AEB8-84CABB719D16}" dt="2025-08-27T12:43:42.362" v="635" actId="113"/>
          <ac:spMkLst>
            <pc:docMk/>
            <pc:sldMk cId="2686313194" sldId="890"/>
            <ac:spMk id="3" creationId="{441B1BC9-E8DC-0F05-9A72-4ACDFC104E54}"/>
          </ac:spMkLst>
        </pc:spChg>
      </pc:sldChg>
      <pc:sldChg chg="addSp modSp new mod">
        <pc:chgData name="Joseph Ryan" userId="8bdb45eb-8861-45cd-a68c-1bbb366aa563" providerId="ADAL" clId="{9DD2C540-0BA6-40B0-AEB8-84CABB719D16}" dt="2025-08-27T12:44:49.628" v="778" actId="20577"/>
        <pc:sldMkLst>
          <pc:docMk/>
          <pc:sldMk cId="1522818976" sldId="891"/>
        </pc:sldMkLst>
        <pc:spChg chg="mod">
          <ac:chgData name="Joseph Ryan" userId="8bdb45eb-8861-45cd-a68c-1bbb366aa563" providerId="ADAL" clId="{9DD2C540-0BA6-40B0-AEB8-84CABB719D16}" dt="2025-08-27T12:44:06.296" v="667" actId="20577"/>
          <ac:spMkLst>
            <pc:docMk/>
            <pc:sldMk cId="1522818976" sldId="891"/>
            <ac:spMk id="2" creationId="{A07E9BF0-65F2-2E44-BADE-4B3704D524CA}"/>
          </ac:spMkLst>
        </pc:spChg>
        <pc:spChg chg="mod">
          <ac:chgData name="Joseph Ryan" userId="8bdb45eb-8861-45cd-a68c-1bbb366aa563" providerId="ADAL" clId="{9DD2C540-0BA6-40B0-AEB8-84CABB719D16}" dt="2025-08-27T12:44:49.628" v="778" actId="20577"/>
          <ac:spMkLst>
            <pc:docMk/>
            <pc:sldMk cId="1522818976" sldId="891"/>
            <ac:spMk id="3" creationId="{4BECA5F7-1825-5B8D-F43B-9180B3A2A163}"/>
          </ac:spMkLst>
        </pc:spChg>
        <pc:picChg chg="add mod">
          <ac:chgData name="Joseph Ryan" userId="8bdb45eb-8861-45cd-a68c-1bbb366aa563" providerId="ADAL" clId="{9DD2C540-0BA6-40B0-AEB8-84CABB719D16}" dt="2025-08-27T12:44:38.089" v="777"/>
          <ac:picMkLst>
            <pc:docMk/>
            <pc:sldMk cId="1522818976" sldId="891"/>
            <ac:picMk id="4" creationId="{2368DB49-FC46-BA03-7299-3619A819DDA7}"/>
          </ac:picMkLst>
        </pc:picChg>
      </pc:sldChg>
      <pc:sldChg chg="addSp modSp new mod">
        <pc:chgData name="Joseph Ryan" userId="8bdb45eb-8861-45cd-a68c-1bbb366aa563" providerId="ADAL" clId="{9DD2C540-0BA6-40B0-AEB8-84CABB719D16}" dt="2025-08-27T12:53:32.788" v="1153" actId="20577"/>
        <pc:sldMkLst>
          <pc:docMk/>
          <pc:sldMk cId="2320379034" sldId="892"/>
        </pc:sldMkLst>
        <pc:spChg chg="mod">
          <ac:chgData name="Joseph Ryan" userId="8bdb45eb-8861-45cd-a68c-1bbb366aa563" providerId="ADAL" clId="{9DD2C540-0BA6-40B0-AEB8-84CABB719D16}" dt="2025-08-27T12:45:30.861" v="802" actId="20577"/>
          <ac:spMkLst>
            <pc:docMk/>
            <pc:sldMk cId="2320379034" sldId="892"/>
            <ac:spMk id="2" creationId="{2493A2A2-B7A9-BCB5-4D0F-0AE9955F4C18}"/>
          </ac:spMkLst>
        </pc:spChg>
        <pc:spChg chg="mod">
          <ac:chgData name="Joseph Ryan" userId="8bdb45eb-8861-45cd-a68c-1bbb366aa563" providerId="ADAL" clId="{9DD2C540-0BA6-40B0-AEB8-84CABB719D16}" dt="2025-08-27T12:53:32.788" v="1153" actId="20577"/>
          <ac:spMkLst>
            <pc:docMk/>
            <pc:sldMk cId="2320379034" sldId="892"/>
            <ac:spMk id="3" creationId="{6281EC6E-6DB1-9FA6-D8B9-91D189F551E7}"/>
          </ac:spMkLst>
        </pc:spChg>
        <pc:picChg chg="add mod">
          <ac:chgData name="Joseph Ryan" userId="8bdb45eb-8861-45cd-a68c-1bbb366aa563" providerId="ADAL" clId="{9DD2C540-0BA6-40B0-AEB8-84CABB719D16}" dt="2025-08-27T12:49:16.547" v="952" actId="1076"/>
          <ac:picMkLst>
            <pc:docMk/>
            <pc:sldMk cId="2320379034" sldId="892"/>
            <ac:picMk id="5" creationId="{C388C1EE-DC1A-3DBF-36C5-145229E6C216}"/>
          </ac:picMkLst>
        </pc:picChg>
      </pc:sldChg>
      <pc:sldChg chg="delSp modSp add del mod">
        <pc:chgData name="Joseph Ryan" userId="8bdb45eb-8861-45cd-a68c-1bbb366aa563" providerId="ADAL" clId="{9DD2C540-0BA6-40B0-AEB8-84CABB719D16}" dt="2025-08-27T12:53:27.690" v="1152" actId="47"/>
        <pc:sldMkLst>
          <pc:docMk/>
          <pc:sldMk cId="2639462583" sldId="893"/>
        </pc:sldMkLst>
      </pc:sldChg>
      <pc:sldChg chg="modSp add mod">
        <pc:chgData name="Joseph Ryan" userId="8bdb45eb-8861-45cd-a68c-1bbb366aa563" providerId="ADAL" clId="{9DD2C540-0BA6-40B0-AEB8-84CABB719D16}" dt="2025-08-27T12:52:35.552" v="1121" actId="1076"/>
        <pc:sldMkLst>
          <pc:docMk/>
          <pc:sldMk cId="2267792637" sldId="894"/>
        </pc:sldMkLst>
        <pc:spChg chg="mod">
          <ac:chgData name="Joseph Ryan" userId="8bdb45eb-8861-45cd-a68c-1bbb366aa563" providerId="ADAL" clId="{9DD2C540-0BA6-40B0-AEB8-84CABB719D16}" dt="2025-08-27T12:52:33.368" v="1120" actId="1076"/>
          <ac:spMkLst>
            <pc:docMk/>
            <pc:sldMk cId="2267792637" sldId="894"/>
            <ac:spMk id="2" creationId="{192DA3A1-505C-BB88-B4CB-F917B62888A7}"/>
          </ac:spMkLst>
        </pc:spChg>
        <pc:spChg chg="mod">
          <ac:chgData name="Joseph Ryan" userId="8bdb45eb-8861-45cd-a68c-1bbb366aa563" providerId="ADAL" clId="{9DD2C540-0BA6-40B0-AEB8-84CABB719D16}" dt="2025-08-27T12:52:35.552" v="1121" actId="1076"/>
          <ac:spMkLst>
            <pc:docMk/>
            <pc:sldMk cId="2267792637" sldId="894"/>
            <ac:spMk id="3" creationId="{54E5D6DE-3A58-59E0-83C9-C6DBE6135DB0}"/>
          </ac:spMkLst>
        </pc:spChg>
      </pc:sldChg>
      <pc:sldChg chg="modSp add mod">
        <pc:chgData name="Joseph Ryan" userId="8bdb45eb-8861-45cd-a68c-1bbb366aa563" providerId="ADAL" clId="{9DD2C540-0BA6-40B0-AEB8-84CABB719D16}" dt="2025-08-27T12:59:51.667" v="1581" actId="313"/>
        <pc:sldMkLst>
          <pc:docMk/>
          <pc:sldMk cId="3746092141" sldId="895"/>
        </pc:sldMkLst>
        <pc:spChg chg="mod">
          <ac:chgData name="Joseph Ryan" userId="8bdb45eb-8861-45cd-a68c-1bbb366aa563" providerId="ADAL" clId="{9DD2C540-0BA6-40B0-AEB8-84CABB719D16}" dt="2025-08-27T12:59:51.667" v="1581" actId="313"/>
          <ac:spMkLst>
            <pc:docMk/>
            <pc:sldMk cId="3746092141" sldId="895"/>
            <ac:spMk id="3" creationId="{E11C9806-6D99-C9E2-0C32-6CC62571DB76}"/>
          </ac:spMkLst>
        </pc:spChg>
      </pc:sldChg>
      <pc:sldChg chg="new del">
        <pc:chgData name="Joseph Ryan" userId="8bdb45eb-8861-45cd-a68c-1bbb366aa563" providerId="ADAL" clId="{9DD2C540-0BA6-40B0-AEB8-84CABB719D16}" dt="2025-08-27T13:00:02.284" v="1584" actId="47"/>
        <pc:sldMkLst>
          <pc:docMk/>
          <pc:sldMk cId="2645747370" sldId="896"/>
        </pc:sldMkLst>
      </pc:sldChg>
      <pc:sldChg chg="modSp add mod">
        <pc:chgData name="Joseph Ryan" userId="8bdb45eb-8861-45cd-a68c-1bbb366aa563" providerId="ADAL" clId="{9DD2C540-0BA6-40B0-AEB8-84CABB719D16}" dt="2025-08-27T13:09:19.065" v="1906" actId="1076"/>
        <pc:sldMkLst>
          <pc:docMk/>
          <pc:sldMk cId="4191072438" sldId="897"/>
        </pc:sldMkLst>
        <pc:spChg chg="mod">
          <ac:chgData name="Joseph Ryan" userId="8bdb45eb-8861-45cd-a68c-1bbb366aa563" providerId="ADAL" clId="{9DD2C540-0BA6-40B0-AEB8-84CABB719D16}" dt="2025-08-27T13:09:19.065" v="1906" actId="1076"/>
          <ac:spMkLst>
            <pc:docMk/>
            <pc:sldMk cId="4191072438" sldId="897"/>
            <ac:spMk id="2" creationId="{0B525AF8-E22D-771E-5A23-078ED8BB8E59}"/>
          </ac:spMkLst>
        </pc:spChg>
        <pc:spChg chg="mod">
          <ac:chgData name="Joseph Ryan" userId="8bdb45eb-8861-45cd-a68c-1bbb366aa563" providerId="ADAL" clId="{9DD2C540-0BA6-40B0-AEB8-84CABB719D16}" dt="2025-08-27T13:04:56.703" v="1847" actId="113"/>
          <ac:spMkLst>
            <pc:docMk/>
            <pc:sldMk cId="4191072438" sldId="897"/>
            <ac:spMk id="3" creationId="{15D69E32-C1AB-9210-4AD5-24571330D3DF}"/>
          </ac:spMkLst>
        </pc:spChg>
      </pc:sldChg>
      <pc:sldChg chg="modSp add mod ord">
        <pc:chgData name="Joseph Ryan" userId="8bdb45eb-8861-45cd-a68c-1bbb366aa563" providerId="ADAL" clId="{9DD2C540-0BA6-40B0-AEB8-84CABB719D16}" dt="2025-08-27T13:15:27.095" v="2141" actId="207"/>
        <pc:sldMkLst>
          <pc:docMk/>
          <pc:sldMk cId="1299484616" sldId="898"/>
        </pc:sldMkLst>
        <pc:spChg chg="mod">
          <ac:chgData name="Joseph Ryan" userId="8bdb45eb-8861-45cd-a68c-1bbb366aa563" providerId="ADAL" clId="{9DD2C540-0BA6-40B0-AEB8-84CABB719D16}" dt="2025-08-27T13:05:18.637" v="1866" actId="20577"/>
          <ac:spMkLst>
            <pc:docMk/>
            <pc:sldMk cId="1299484616" sldId="898"/>
            <ac:spMk id="2" creationId="{23A3C2AF-9EEA-6130-CD3A-A1EA13A34B55}"/>
          </ac:spMkLst>
        </pc:spChg>
        <pc:spChg chg="mod">
          <ac:chgData name="Joseph Ryan" userId="8bdb45eb-8861-45cd-a68c-1bbb366aa563" providerId="ADAL" clId="{9DD2C540-0BA6-40B0-AEB8-84CABB719D16}" dt="2025-08-27T13:15:27.095" v="2141" actId="207"/>
          <ac:spMkLst>
            <pc:docMk/>
            <pc:sldMk cId="1299484616" sldId="898"/>
            <ac:spMk id="3" creationId="{485334C4-20BB-E9BA-5FAD-D56A052503FC}"/>
          </ac:spMkLst>
        </pc:spChg>
      </pc:sldChg>
      <pc:sldChg chg="addSp delSp modSp add mod modAnim">
        <pc:chgData name="Joseph Ryan" userId="8bdb45eb-8861-45cd-a68c-1bbb366aa563" providerId="ADAL" clId="{9DD2C540-0BA6-40B0-AEB8-84CABB719D16}" dt="2025-08-27T13:24:04.982" v="2521" actId="1076"/>
        <pc:sldMkLst>
          <pc:docMk/>
          <pc:sldMk cId="2902106009" sldId="899"/>
        </pc:sldMkLst>
        <pc:spChg chg="mod">
          <ac:chgData name="Joseph Ryan" userId="8bdb45eb-8861-45cd-a68c-1bbb366aa563" providerId="ADAL" clId="{9DD2C540-0BA6-40B0-AEB8-84CABB719D16}" dt="2025-08-27T13:24:04.982" v="2521" actId="1076"/>
          <ac:spMkLst>
            <pc:docMk/>
            <pc:sldMk cId="2902106009" sldId="899"/>
            <ac:spMk id="3" creationId="{E85629B1-92E3-5932-1E33-B09A6ECB0745}"/>
          </ac:spMkLst>
        </pc:spChg>
        <pc:spChg chg="add mod">
          <ac:chgData name="Joseph Ryan" userId="8bdb45eb-8861-45cd-a68c-1bbb366aa563" providerId="ADAL" clId="{9DD2C540-0BA6-40B0-AEB8-84CABB719D16}" dt="2025-08-27T13:21:40.072" v="2354" actId="1076"/>
          <ac:spMkLst>
            <pc:docMk/>
            <pc:sldMk cId="2902106009" sldId="899"/>
            <ac:spMk id="11" creationId="{EF73FF17-583D-41D9-9B45-F66339D310EA}"/>
          </ac:spMkLst>
        </pc:spChg>
        <pc:spChg chg="add mod">
          <ac:chgData name="Joseph Ryan" userId="8bdb45eb-8861-45cd-a68c-1bbb366aa563" providerId="ADAL" clId="{9DD2C540-0BA6-40B0-AEB8-84CABB719D16}" dt="2025-08-27T13:21:40.072" v="2354" actId="1076"/>
          <ac:spMkLst>
            <pc:docMk/>
            <pc:sldMk cId="2902106009" sldId="899"/>
            <ac:spMk id="12" creationId="{099146B5-4335-F8BC-6D5F-52FA3BABD9A2}"/>
          </ac:spMkLst>
        </pc:spChg>
        <pc:spChg chg="add mod">
          <ac:chgData name="Joseph Ryan" userId="8bdb45eb-8861-45cd-a68c-1bbb366aa563" providerId="ADAL" clId="{9DD2C540-0BA6-40B0-AEB8-84CABB719D16}" dt="2025-08-27T13:21:50.151" v="2380" actId="20577"/>
          <ac:spMkLst>
            <pc:docMk/>
            <pc:sldMk cId="2902106009" sldId="899"/>
            <ac:spMk id="13" creationId="{8F347D3F-0023-F1AB-199B-5A7E4AEFF8E7}"/>
          </ac:spMkLst>
        </pc:spChg>
        <pc:spChg chg="add mod">
          <ac:chgData name="Joseph Ryan" userId="8bdb45eb-8861-45cd-a68c-1bbb366aa563" providerId="ADAL" clId="{9DD2C540-0BA6-40B0-AEB8-84CABB719D16}" dt="2025-08-27T13:23:31.853" v="2512" actId="1076"/>
          <ac:spMkLst>
            <pc:docMk/>
            <pc:sldMk cId="2902106009" sldId="899"/>
            <ac:spMk id="15" creationId="{C1819847-B6E8-7EF8-475A-D6306D9EA722}"/>
          </ac:spMkLst>
        </pc:spChg>
        <pc:spChg chg="add mod">
          <ac:chgData name="Joseph Ryan" userId="8bdb45eb-8861-45cd-a68c-1bbb366aa563" providerId="ADAL" clId="{9DD2C540-0BA6-40B0-AEB8-84CABB719D16}" dt="2025-08-27T13:22:25.357" v="2449" actId="20577"/>
          <ac:spMkLst>
            <pc:docMk/>
            <pc:sldMk cId="2902106009" sldId="899"/>
            <ac:spMk id="16" creationId="{238F1F5E-4DC3-B122-6654-C373398E79D0}"/>
          </ac:spMkLst>
        </pc:spChg>
        <pc:spChg chg="add mod">
          <ac:chgData name="Joseph Ryan" userId="8bdb45eb-8861-45cd-a68c-1bbb366aa563" providerId="ADAL" clId="{9DD2C540-0BA6-40B0-AEB8-84CABB719D16}" dt="2025-08-27T13:23:08.589" v="2506" actId="1076"/>
          <ac:spMkLst>
            <pc:docMk/>
            <pc:sldMk cId="2902106009" sldId="899"/>
            <ac:spMk id="17" creationId="{D42F66EB-C804-D7D7-0CB7-975BF5596068}"/>
          </ac:spMkLst>
        </pc:spChg>
        <pc:spChg chg="add mod">
          <ac:chgData name="Joseph Ryan" userId="8bdb45eb-8861-45cd-a68c-1bbb366aa563" providerId="ADAL" clId="{9DD2C540-0BA6-40B0-AEB8-84CABB719D16}" dt="2025-08-27T13:23:38.584" v="2515" actId="20577"/>
          <ac:spMkLst>
            <pc:docMk/>
            <pc:sldMk cId="2902106009" sldId="899"/>
            <ac:spMk id="18" creationId="{66F5328A-4CD8-E823-C810-F6772A0FCA96}"/>
          </ac:spMkLst>
        </pc:spChg>
        <pc:spChg chg="add mod">
          <ac:chgData name="Joseph Ryan" userId="8bdb45eb-8861-45cd-a68c-1bbb366aa563" providerId="ADAL" clId="{9DD2C540-0BA6-40B0-AEB8-84CABB719D16}" dt="2025-08-27T13:23:47.905" v="2518" actId="1076"/>
          <ac:spMkLst>
            <pc:docMk/>
            <pc:sldMk cId="2902106009" sldId="899"/>
            <ac:spMk id="19" creationId="{30EE66F0-6A1C-090C-3F3F-1B3094BA03A7}"/>
          </ac:spMkLst>
        </pc:spChg>
        <pc:spChg chg="add mod">
          <ac:chgData name="Joseph Ryan" userId="8bdb45eb-8861-45cd-a68c-1bbb366aa563" providerId="ADAL" clId="{9DD2C540-0BA6-40B0-AEB8-84CABB719D16}" dt="2025-08-27T13:23:52.242" v="2520" actId="1076"/>
          <ac:spMkLst>
            <pc:docMk/>
            <pc:sldMk cId="2902106009" sldId="899"/>
            <ac:spMk id="20" creationId="{04EB69A2-9515-F97D-6158-23993F2A6655}"/>
          </ac:spMkLst>
        </pc:spChg>
        <pc:picChg chg="add del mod">
          <ac:chgData name="Joseph Ryan" userId="8bdb45eb-8861-45cd-a68c-1bbb366aa563" providerId="ADAL" clId="{9DD2C540-0BA6-40B0-AEB8-84CABB719D16}" dt="2025-08-27T13:21:40.972" v="2355" actId="478"/>
          <ac:picMkLst>
            <pc:docMk/>
            <pc:sldMk cId="2902106009" sldId="899"/>
            <ac:picMk id="6" creationId="{A07660EE-8F19-24B6-9D1E-169AF06271DE}"/>
          </ac:picMkLst>
        </pc:picChg>
        <pc:picChg chg="add mod">
          <ac:chgData name="Joseph Ryan" userId="8bdb45eb-8861-45cd-a68c-1bbb366aa563" providerId="ADAL" clId="{9DD2C540-0BA6-40B0-AEB8-84CABB719D16}" dt="2025-08-27T13:21:40.072" v="2354" actId="1076"/>
          <ac:picMkLst>
            <pc:docMk/>
            <pc:sldMk cId="2902106009" sldId="899"/>
            <ac:picMk id="8" creationId="{0DB74FCB-5D00-AD81-1501-1D2B4FEDFC3D}"/>
          </ac:picMkLst>
        </pc:picChg>
        <pc:picChg chg="add mod">
          <ac:chgData name="Joseph Ryan" userId="8bdb45eb-8861-45cd-a68c-1bbb366aa563" providerId="ADAL" clId="{9DD2C540-0BA6-40B0-AEB8-84CABB719D16}" dt="2025-08-27T13:21:40.072" v="2354" actId="1076"/>
          <ac:picMkLst>
            <pc:docMk/>
            <pc:sldMk cId="2902106009" sldId="899"/>
            <ac:picMk id="10" creationId="{12E2C886-8DAD-5F6D-D5F2-2CA7BB615613}"/>
          </ac:picMkLst>
        </pc:picChg>
      </pc:sldChg>
      <pc:sldChg chg="modSp add mod">
        <pc:chgData name="Joseph Ryan" userId="8bdb45eb-8861-45cd-a68c-1bbb366aa563" providerId="ADAL" clId="{9DD2C540-0BA6-40B0-AEB8-84CABB719D16}" dt="2025-08-27T13:20:26.118" v="2262" actId="20577"/>
        <pc:sldMkLst>
          <pc:docMk/>
          <pc:sldMk cId="4131226293" sldId="900"/>
        </pc:sldMkLst>
        <pc:spChg chg="mod">
          <ac:chgData name="Joseph Ryan" userId="8bdb45eb-8861-45cd-a68c-1bbb366aa563" providerId="ADAL" clId="{9DD2C540-0BA6-40B0-AEB8-84CABB719D16}" dt="2025-08-27T13:20:26.118" v="2262" actId="20577"/>
          <ac:spMkLst>
            <pc:docMk/>
            <pc:sldMk cId="4131226293" sldId="900"/>
            <ac:spMk id="3" creationId="{DEBEB674-7458-4F63-D413-D62812483E40}"/>
          </ac:spMkLst>
        </pc:spChg>
      </pc:sldChg>
      <pc:sldMasterChg chg="del setBg delSldLayout modSldLayout">
        <pc:chgData name="Joseph Ryan" userId="8bdb45eb-8861-45cd-a68c-1bbb366aa563" providerId="ADAL" clId="{9DD2C540-0BA6-40B0-AEB8-84CABB719D16}" dt="2025-08-27T13:09:51.117" v="1917" actId="47"/>
        <pc:sldMasterMkLst>
          <pc:docMk/>
          <pc:sldMasterMk cId="527099668" sldId="2147483660"/>
        </pc:sldMasterMkLst>
        <pc:sldLayoutChg chg="del setBg">
          <pc:chgData name="Joseph Ryan" userId="8bdb45eb-8861-45cd-a68c-1bbb366aa563" providerId="ADAL" clId="{9DD2C540-0BA6-40B0-AEB8-84CABB719D16}" dt="2025-08-27T13:09:51.117" v="1917" actId="47"/>
          <pc:sldLayoutMkLst>
            <pc:docMk/>
            <pc:sldMasterMk cId="527099668" sldId="2147483660"/>
            <pc:sldLayoutMk cId="1765733307" sldId="2147483661"/>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2646735323" sldId="2147483662"/>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3961991052" sldId="2147483663"/>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1854963510" sldId="2147483664"/>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284261749" sldId="2147483665"/>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1369796779" sldId="2147483666"/>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402051525" sldId="2147483667"/>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1455189986" sldId="2147483668"/>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2082198732" sldId="2147483669"/>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1540359030" sldId="2147483670"/>
          </pc:sldLayoutMkLst>
        </pc:sldLayoutChg>
        <pc:sldLayoutChg chg="del setBg">
          <pc:chgData name="Joseph Ryan" userId="8bdb45eb-8861-45cd-a68c-1bbb366aa563" providerId="ADAL" clId="{9DD2C540-0BA6-40B0-AEB8-84CABB719D16}" dt="2025-08-27T13:09:51.117" v="1917" actId="47"/>
          <pc:sldLayoutMkLst>
            <pc:docMk/>
            <pc:sldMasterMk cId="527099668" sldId="2147483660"/>
            <pc:sldLayoutMk cId="520275718" sldId="2147483671"/>
          </pc:sldLayoutMkLst>
        </pc:sldLayoutChg>
      </pc:sldMasterChg>
      <pc:sldMasterChg chg="setBg modSldLayout">
        <pc:chgData name="Joseph Ryan" userId="8bdb45eb-8861-45cd-a68c-1bbb366aa563" providerId="ADAL" clId="{9DD2C540-0BA6-40B0-AEB8-84CABB719D16}" dt="2025-08-27T13:08:53.449" v="1904"/>
        <pc:sldMasterMkLst>
          <pc:docMk/>
          <pc:sldMasterMk cId="750604206" sldId="2147483672"/>
        </pc:sldMasterMkLst>
        <pc:sldLayoutChg chg="setBg">
          <pc:chgData name="Joseph Ryan" userId="8bdb45eb-8861-45cd-a68c-1bbb366aa563" providerId="ADAL" clId="{9DD2C540-0BA6-40B0-AEB8-84CABB719D16}" dt="2025-08-27T13:08:53.449" v="1904"/>
          <pc:sldLayoutMkLst>
            <pc:docMk/>
            <pc:sldMasterMk cId="750604206" sldId="2147483672"/>
            <pc:sldLayoutMk cId="2056579723" sldId="2147483673"/>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3166031999" sldId="2147483674"/>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4067388429" sldId="2147483675"/>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1770314023" sldId="2147483676"/>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237185518" sldId="2147483677"/>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1212153795" sldId="2147483678"/>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41673027" sldId="2147483679"/>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4195568596" sldId="2147483680"/>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682522185" sldId="2147483681"/>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3953588460" sldId="2147483682"/>
          </pc:sldLayoutMkLst>
        </pc:sldLayoutChg>
        <pc:sldLayoutChg chg="setBg">
          <pc:chgData name="Joseph Ryan" userId="8bdb45eb-8861-45cd-a68c-1bbb366aa563" providerId="ADAL" clId="{9DD2C540-0BA6-40B0-AEB8-84CABB719D16}" dt="2025-08-27T13:08:53.449" v="1904"/>
          <pc:sldLayoutMkLst>
            <pc:docMk/>
            <pc:sldMasterMk cId="750604206" sldId="2147483672"/>
            <pc:sldLayoutMk cId="3339963921" sldId="2147483683"/>
          </pc:sldLayoutMkLst>
        </pc:sldLayoutChg>
      </pc:sldMasterChg>
      <pc:sldMasterChg chg="setBg modSldLayout">
        <pc:chgData name="Joseph Ryan" userId="8bdb45eb-8861-45cd-a68c-1bbb366aa563" providerId="ADAL" clId="{9DD2C540-0BA6-40B0-AEB8-84CABB719D16}" dt="2025-08-27T13:08:53.449" v="1904"/>
        <pc:sldMasterMkLst>
          <pc:docMk/>
          <pc:sldMasterMk cId="4220043640" sldId="2147483696"/>
        </pc:sldMasterMkLst>
        <pc:sldLayoutChg chg="setBg">
          <pc:chgData name="Joseph Ryan" userId="8bdb45eb-8861-45cd-a68c-1bbb366aa563" providerId="ADAL" clId="{9DD2C540-0BA6-40B0-AEB8-84CABB719D16}" dt="2025-08-27T13:08:53.449" v="1904"/>
          <pc:sldLayoutMkLst>
            <pc:docMk/>
            <pc:sldMasterMk cId="4220043640" sldId="2147483696"/>
            <pc:sldLayoutMk cId="1121688168" sldId="2147483697"/>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1461472561" sldId="2147483698"/>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1128618399" sldId="2147483699"/>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179693764" sldId="2147483700"/>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1362052507" sldId="2147483701"/>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1296305609" sldId="2147483702"/>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3440673514" sldId="2147483703"/>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2750816414" sldId="2147483704"/>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2179522468" sldId="2147483705"/>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2988536085" sldId="2147483706"/>
          </pc:sldLayoutMkLst>
        </pc:sldLayoutChg>
        <pc:sldLayoutChg chg="setBg">
          <pc:chgData name="Joseph Ryan" userId="8bdb45eb-8861-45cd-a68c-1bbb366aa563" providerId="ADAL" clId="{9DD2C540-0BA6-40B0-AEB8-84CABB719D16}" dt="2025-08-27T13:08:53.449" v="1904"/>
          <pc:sldLayoutMkLst>
            <pc:docMk/>
            <pc:sldMasterMk cId="4220043640" sldId="2147483696"/>
            <pc:sldLayoutMk cId="466635327" sldId="21474837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7rua65bHjM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D904B5-1394-4B4B-A977-21BABF946F08}"/>
              </a:ext>
            </a:extLst>
          </p:cNvPr>
          <p:cNvPicPr>
            <a:picLocks noChangeAspect="1"/>
          </p:cNvPicPr>
          <p:nvPr/>
        </p:nvPicPr>
        <p:blipFill>
          <a:blip r:embed="rId2"/>
          <a:stretch>
            <a:fillRect/>
          </a:stretch>
        </p:blipFill>
        <p:spPr>
          <a:xfrm>
            <a:off x="155341" y="1049656"/>
            <a:ext cx="7563732" cy="5558463"/>
          </a:xfrm>
          <a:prstGeom prst="rect">
            <a:avLst/>
          </a:prstGeom>
        </p:spPr>
      </p:pic>
      <p:sp>
        <p:nvSpPr>
          <p:cNvPr id="2" name="Title 1">
            <a:extLst>
              <a:ext uri="{FF2B5EF4-FFF2-40B4-BE49-F238E27FC236}">
                <a16:creationId xmlns:a16="http://schemas.microsoft.com/office/drawing/2014/main" id="{4AF87D86-81CE-5031-4EF9-BC1E02425B78}"/>
              </a:ext>
            </a:extLst>
          </p:cNvPr>
          <p:cNvSpPr>
            <a:spLocks noGrp="1"/>
          </p:cNvSpPr>
          <p:nvPr>
            <p:ph type="title"/>
          </p:nvPr>
        </p:nvSpPr>
        <p:spPr>
          <a:xfrm>
            <a:off x="221442" y="59706"/>
            <a:ext cx="10129189" cy="989950"/>
          </a:xfrm>
        </p:spPr>
        <p:txBody>
          <a:bodyPr>
            <a:normAutofit/>
          </a:bodyPr>
          <a:lstStyle/>
          <a:p>
            <a:r>
              <a:rPr lang="en-GB" b="1" dirty="0">
                <a:solidFill>
                  <a:schemeClr val="bg1"/>
                </a:solidFill>
              </a:rPr>
              <a:t>Y11 VIP Series “Vocational Courses”.</a:t>
            </a:r>
            <a:endParaRPr lang="en-GB" dirty="0">
              <a:solidFill>
                <a:schemeClr val="bg1"/>
              </a:solidFill>
            </a:endParaRPr>
          </a:p>
        </p:txBody>
      </p:sp>
      <p:pic>
        <p:nvPicPr>
          <p:cNvPr id="4" name="Picture 3" descr="A black background with white text and icons&#10;&#10;AI-generated content may be incorrect.">
            <a:extLst>
              <a:ext uri="{FF2B5EF4-FFF2-40B4-BE49-F238E27FC236}">
                <a16:creationId xmlns:a16="http://schemas.microsoft.com/office/drawing/2014/main" id="{C54FF549-CF55-4C7D-B7F6-F88F28DBF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134" y="1153731"/>
            <a:ext cx="3443503" cy="2427669"/>
          </a:xfrm>
          <a:prstGeom prst="rect">
            <a:avLst/>
          </a:prstGeom>
        </p:spPr>
      </p:pic>
      <p:sp>
        <p:nvSpPr>
          <p:cNvPr id="5" name="AutoShape 2" descr="Option Overload-- Which Door Should I Walk Through? — Beautiful Upheaval">
            <a:extLst>
              <a:ext uri="{FF2B5EF4-FFF2-40B4-BE49-F238E27FC236}">
                <a16:creationId xmlns:a16="http://schemas.microsoft.com/office/drawing/2014/main" id="{566DFC51-418D-0F5C-92DF-A5C309CD77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AF54934B-BBF8-5AFA-E6E1-6B4BB2E69D3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Unifrog landing page | Times Higher ...">
            <a:extLst>
              <a:ext uri="{FF2B5EF4-FFF2-40B4-BE49-F238E27FC236}">
                <a16:creationId xmlns:a16="http://schemas.microsoft.com/office/drawing/2014/main" id="{269C3834-AE99-479B-AEF7-7959A5530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134" y="5417494"/>
            <a:ext cx="38195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1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5E71-BC28-B075-B0E9-76332E16D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DA3A1-505C-BB88-B4CB-F917B62888A7}"/>
              </a:ext>
            </a:extLst>
          </p:cNvPr>
          <p:cNvSpPr>
            <a:spLocks noGrp="1"/>
          </p:cNvSpPr>
          <p:nvPr>
            <p:ph type="title"/>
          </p:nvPr>
        </p:nvSpPr>
        <p:spPr>
          <a:xfrm>
            <a:off x="897510" y="0"/>
            <a:ext cx="10515600" cy="1325563"/>
          </a:xfrm>
        </p:spPr>
        <p:txBody>
          <a:bodyPr/>
          <a:lstStyle/>
          <a:p>
            <a:r>
              <a:rPr lang="en-GB" dirty="0"/>
              <a:t>Applied General Courses</a:t>
            </a:r>
          </a:p>
        </p:txBody>
      </p:sp>
      <p:sp>
        <p:nvSpPr>
          <p:cNvPr id="3" name="Content Placeholder 2">
            <a:extLst>
              <a:ext uri="{FF2B5EF4-FFF2-40B4-BE49-F238E27FC236}">
                <a16:creationId xmlns:a16="http://schemas.microsoft.com/office/drawing/2014/main" id="{54E5D6DE-3A58-59E0-83C9-C6DBE6135DB0}"/>
              </a:ext>
            </a:extLst>
          </p:cNvPr>
          <p:cNvSpPr>
            <a:spLocks noGrp="1"/>
          </p:cNvSpPr>
          <p:nvPr>
            <p:ph idx="1"/>
          </p:nvPr>
        </p:nvSpPr>
        <p:spPr>
          <a:xfrm>
            <a:off x="838199" y="1325563"/>
            <a:ext cx="10634221" cy="5032375"/>
          </a:xfrm>
        </p:spPr>
        <p:txBody>
          <a:bodyPr>
            <a:normAutofit fontScale="92500"/>
          </a:bodyPr>
          <a:lstStyle/>
          <a:p>
            <a:pPr marL="0" indent="0" fontAlgn="base">
              <a:buNone/>
            </a:pPr>
            <a:r>
              <a:rPr lang="en-GB" sz="2000" dirty="0"/>
              <a:t>BTECs from these 16 categories are split into four levels of study, organised similarly to GCSEs:</a:t>
            </a:r>
          </a:p>
          <a:p>
            <a:pPr marL="0" indent="0" fontAlgn="base">
              <a:buNone/>
            </a:pPr>
            <a:endParaRPr lang="en-GB" sz="2000" dirty="0"/>
          </a:p>
          <a:p>
            <a:pPr marL="0" indent="0" fontAlgn="base">
              <a:lnSpc>
                <a:spcPct val="120000"/>
              </a:lnSpc>
              <a:buNone/>
            </a:pPr>
            <a:r>
              <a:rPr lang="en-GB" sz="2000" b="1" dirty="0"/>
              <a:t>1. BTEC Firsts</a:t>
            </a:r>
            <a:r>
              <a:rPr lang="en-GB" sz="2000" dirty="0"/>
              <a:t> –The Firsts category starts at </a:t>
            </a:r>
            <a:r>
              <a:rPr lang="en-GB" sz="2000" b="1" dirty="0"/>
              <a:t>entry-level and ranging to Level 2. </a:t>
            </a:r>
            <a:r>
              <a:rPr lang="en-GB" sz="2000" dirty="0"/>
              <a:t>BTEC Firsts give you an introductory taste of a field, enabling you to decide if it is the right path for you. When combined with other qualifications, they allow you to move on to further study, employment, or into an apprenticeship.</a:t>
            </a:r>
          </a:p>
          <a:p>
            <a:pPr marL="0" indent="0" fontAlgn="base">
              <a:lnSpc>
                <a:spcPct val="120000"/>
              </a:lnSpc>
              <a:buNone/>
            </a:pPr>
            <a:endParaRPr lang="en-GB" sz="2000" dirty="0"/>
          </a:p>
          <a:p>
            <a:pPr marL="0" indent="0" fontAlgn="base">
              <a:lnSpc>
                <a:spcPct val="120000"/>
              </a:lnSpc>
              <a:buNone/>
            </a:pPr>
            <a:r>
              <a:rPr lang="en-GB" sz="2000" b="1" dirty="0"/>
              <a:t>2. Next Generation BTEC Firsts</a:t>
            </a:r>
            <a:r>
              <a:rPr lang="en-GB" sz="2000" dirty="0"/>
              <a:t> – These are a newer level of qualification introduced in 2013. The subjects available at this level include Business, Health and Social Care, and Children’s Play, Learning and Development, all at Level 1 and Level 2. They have been specifically designed to develop your skills in the workplace, giving you a strong foundation in your chosen sector.</a:t>
            </a:r>
          </a:p>
          <a:p>
            <a:pPr marL="0" indent="0" fontAlgn="base">
              <a:lnSpc>
                <a:spcPct val="120000"/>
              </a:lnSpc>
              <a:buNone/>
            </a:pPr>
            <a:endParaRPr lang="en-GB" sz="2000" dirty="0"/>
          </a:p>
          <a:p>
            <a:pPr marL="0" indent="0" fontAlgn="base">
              <a:lnSpc>
                <a:spcPct val="120000"/>
              </a:lnSpc>
              <a:buNone/>
            </a:pPr>
            <a:r>
              <a:rPr lang="en-GB" sz="2000" dirty="0"/>
              <a:t>Both these courses are accessible for students not achieving GCSE grades 4+ in English and mathematics.</a:t>
            </a:r>
          </a:p>
        </p:txBody>
      </p:sp>
    </p:spTree>
    <p:extLst>
      <p:ext uri="{BB962C8B-B14F-4D97-AF65-F5344CB8AC3E}">
        <p14:creationId xmlns:p14="http://schemas.microsoft.com/office/powerpoint/2010/main" val="226779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51B56-22DB-8095-1A20-47C028292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7D462-B4F4-CA03-D332-1CEA8EE0DFF1}"/>
              </a:ext>
            </a:extLst>
          </p:cNvPr>
          <p:cNvSpPr>
            <a:spLocks noGrp="1"/>
          </p:cNvSpPr>
          <p:nvPr>
            <p:ph type="title"/>
          </p:nvPr>
        </p:nvSpPr>
        <p:spPr>
          <a:xfrm>
            <a:off x="897510" y="0"/>
            <a:ext cx="10515600" cy="1325563"/>
          </a:xfrm>
        </p:spPr>
        <p:txBody>
          <a:bodyPr/>
          <a:lstStyle/>
          <a:p>
            <a:r>
              <a:rPr lang="en-GB" dirty="0"/>
              <a:t>Applied General Courses</a:t>
            </a:r>
          </a:p>
        </p:txBody>
      </p:sp>
      <p:sp>
        <p:nvSpPr>
          <p:cNvPr id="3" name="Content Placeholder 2">
            <a:extLst>
              <a:ext uri="{FF2B5EF4-FFF2-40B4-BE49-F238E27FC236}">
                <a16:creationId xmlns:a16="http://schemas.microsoft.com/office/drawing/2014/main" id="{E11C9806-6D99-C9E2-0C32-6CC62571DB76}"/>
              </a:ext>
            </a:extLst>
          </p:cNvPr>
          <p:cNvSpPr>
            <a:spLocks noGrp="1"/>
          </p:cNvSpPr>
          <p:nvPr>
            <p:ph idx="1"/>
          </p:nvPr>
        </p:nvSpPr>
        <p:spPr>
          <a:xfrm>
            <a:off x="838199" y="1325563"/>
            <a:ext cx="10634221" cy="5032375"/>
          </a:xfrm>
        </p:spPr>
        <p:txBody>
          <a:bodyPr>
            <a:normAutofit/>
          </a:bodyPr>
          <a:lstStyle/>
          <a:p>
            <a:pPr marL="0" indent="0" fontAlgn="base">
              <a:buNone/>
            </a:pPr>
            <a:r>
              <a:rPr lang="en-GB" sz="2000" dirty="0"/>
              <a:t>BTECs from these 16 categories are split into four levels of study, organised similarly to GCSEs:</a:t>
            </a:r>
          </a:p>
          <a:p>
            <a:pPr marL="0" indent="0" fontAlgn="base">
              <a:lnSpc>
                <a:spcPct val="100000"/>
              </a:lnSpc>
              <a:buNone/>
            </a:pPr>
            <a:endParaRPr lang="en-GB" sz="2000" dirty="0"/>
          </a:p>
          <a:p>
            <a:pPr marL="0" indent="0">
              <a:lnSpc>
                <a:spcPct val="100000"/>
              </a:lnSpc>
              <a:buNone/>
            </a:pPr>
            <a:r>
              <a:rPr lang="en-GB" sz="2000" b="1" dirty="0"/>
              <a:t>3. BTEC Nationals</a:t>
            </a:r>
            <a:r>
              <a:rPr lang="en-GB" sz="2000" dirty="0"/>
              <a:t> – BTEC Nationals range from Level 3 (which is a comparable standard to A levels). There is an Extended Diploma equivalent to three A-levels - so getting the highest grades of </a:t>
            </a:r>
            <a:r>
              <a:rPr lang="en-GB" sz="2000" dirty="0" err="1"/>
              <a:t>Dist</a:t>
            </a:r>
            <a:r>
              <a:rPr lang="en-GB" sz="2000" dirty="0"/>
              <a:t>*, </a:t>
            </a:r>
            <a:r>
              <a:rPr lang="en-GB" sz="2000" dirty="0" err="1"/>
              <a:t>Dist</a:t>
            </a:r>
            <a:r>
              <a:rPr lang="en-GB" sz="2000" dirty="0"/>
              <a:t>* and </a:t>
            </a:r>
            <a:r>
              <a:rPr lang="en-GB" sz="2000" dirty="0" err="1"/>
              <a:t>Dist</a:t>
            </a:r>
            <a:r>
              <a:rPr lang="en-GB" sz="2000" dirty="0"/>
              <a:t>* scores 168 UCAs points which is the same as A*,A* and A* at A-levels. There is also a  National Diploma equivalent to two A-levels and a Subsidiary Diploma equivalent to one A-level.</a:t>
            </a:r>
          </a:p>
          <a:p>
            <a:pPr marL="0" indent="0" fontAlgn="base">
              <a:lnSpc>
                <a:spcPct val="120000"/>
              </a:lnSpc>
              <a:buNone/>
            </a:pPr>
            <a:endParaRPr lang="en-GB" sz="2000" dirty="0"/>
          </a:p>
          <a:p>
            <a:pPr marL="0" indent="0" fontAlgn="base">
              <a:lnSpc>
                <a:spcPct val="120000"/>
              </a:lnSpc>
              <a:buNone/>
            </a:pPr>
            <a:r>
              <a:rPr lang="en-GB" sz="2000" b="1" dirty="0"/>
              <a:t>4. BTEC Apprenticeships</a:t>
            </a:r>
            <a:r>
              <a:rPr lang="en-GB" sz="2000" dirty="0"/>
              <a:t> – If you want even more hands-on experience, a BTEC Apprenticeship is available in more than 25 sectors, from Levels 2 to 5.</a:t>
            </a:r>
          </a:p>
          <a:p>
            <a:pPr marL="0" indent="0" fontAlgn="base">
              <a:lnSpc>
                <a:spcPct val="120000"/>
              </a:lnSpc>
              <a:buNone/>
            </a:pPr>
            <a:endParaRPr lang="en-GB" sz="2000" dirty="0"/>
          </a:p>
          <a:p>
            <a:pPr marL="0" indent="0" fontAlgn="base">
              <a:lnSpc>
                <a:spcPct val="120000"/>
              </a:lnSpc>
              <a:buNone/>
            </a:pPr>
            <a:r>
              <a:rPr lang="en-GB" sz="2000" dirty="0"/>
              <a:t>Both these courses are accessible for students achieving GCSE grades 4+ in English and mathematics.</a:t>
            </a:r>
          </a:p>
        </p:txBody>
      </p:sp>
    </p:spTree>
    <p:extLst>
      <p:ext uri="{BB962C8B-B14F-4D97-AF65-F5344CB8AC3E}">
        <p14:creationId xmlns:p14="http://schemas.microsoft.com/office/powerpoint/2010/main" val="374609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3821-F2D9-BA3D-E354-C54017672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25AF8-E22D-771E-5A23-078ED8BB8E59}"/>
              </a:ext>
            </a:extLst>
          </p:cNvPr>
          <p:cNvSpPr>
            <a:spLocks noGrp="1"/>
          </p:cNvSpPr>
          <p:nvPr>
            <p:ph type="title"/>
          </p:nvPr>
        </p:nvSpPr>
        <p:spPr>
          <a:xfrm>
            <a:off x="838201" y="0"/>
            <a:ext cx="10515600" cy="1325563"/>
          </a:xfrm>
        </p:spPr>
        <p:txBody>
          <a:bodyPr/>
          <a:lstStyle/>
          <a:p>
            <a:r>
              <a:rPr lang="en-GB" dirty="0"/>
              <a:t>Applied General Courses</a:t>
            </a:r>
          </a:p>
        </p:txBody>
      </p:sp>
      <p:sp>
        <p:nvSpPr>
          <p:cNvPr id="3" name="Content Placeholder 2">
            <a:extLst>
              <a:ext uri="{FF2B5EF4-FFF2-40B4-BE49-F238E27FC236}">
                <a16:creationId xmlns:a16="http://schemas.microsoft.com/office/drawing/2014/main" id="{15D69E32-C1AB-9210-4AD5-24571330D3DF}"/>
              </a:ext>
            </a:extLst>
          </p:cNvPr>
          <p:cNvSpPr>
            <a:spLocks noGrp="1"/>
          </p:cNvSpPr>
          <p:nvPr>
            <p:ph idx="1"/>
          </p:nvPr>
        </p:nvSpPr>
        <p:spPr>
          <a:xfrm>
            <a:off x="838199" y="1325563"/>
            <a:ext cx="10634221" cy="5032375"/>
          </a:xfrm>
        </p:spPr>
        <p:txBody>
          <a:bodyPr>
            <a:normAutofit lnSpcReduction="10000"/>
          </a:bodyPr>
          <a:lstStyle/>
          <a:p>
            <a:pPr marL="0" indent="0" fontAlgn="base">
              <a:buNone/>
            </a:pPr>
            <a:r>
              <a:rPr lang="en-GB" dirty="0"/>
              <a:t>BTEC qualifications give you the chance to do a lot of </a:t>
            </a:r>
            <a:r>
              <a:rPr lang="en-GB" b="1" dirty="0"/>
              <a:t>practical and ‘hands-on’ work alongside your studies</a:t>
            </a:r>
            <a:r>
              <a:rPr lang="en-GB" dirty="0"/>
              <a:t>, while A level courses include more lectures, exams, oral presentations, and written essays. BTEC’s are </a:t>
            </a:r>
            <a:r>
              <a:rPr lang="en-GB" b="1" dirty="0"/>
              <a:t>set within a vocational context </a:t>
            </a:r>
            <a:r>
              <a:rPr lang="en-GB" dirty="0"/>
              <a:t>to help you learn about and enter a specific sector.</a:t>
            </a:r>
          </a:p>
          <a:p>
            <a:pPr marL="0" indent="0" fontAlgn="base">
              <a:buNone/>
            </a:pPr>
            <a:endParaRPr lang="en-GB" sz="2000" dirty="0"/>
          </a:p>
          <a:p>
            <a:pPr marL="0" indent="0" fontAlgn="base">
              <a:buNone/>
            </a:pPr>
            <a:r>
              <a:rPr lang="en-GB" dirty="0"/>
              <a:t>BTEC’s have </a:t>
            </a:r>
            <a:r>
              <a:rPr lang="en-GB" b="1" dirty="0"/>
              <a:t>continuous assessments </a:t>
            </a:r>
            <a:r>
              <a:rPr lang="en-GB" dirty="0"/>
              <a:t>rather than examinations just at the end of the courses. These assessments</a:t>
            </a:r>
            <a:r>
              <a:rPr lang="en-GB" sz="2000" dirty="0"/>
              <a:t>. </a:t>
            </a:r>
            <a:r>
              <a:rPr lang="en-GB" dirty="0"/>
              <a:t>through a combination of </a:t>
            </a:r>
            <a:r>
              <a:rPr lang="en-GB" b="1" dirty="0"/>
              <a:t>internally and externally marked units</a:t>
            </a:r>
            <a:r>
              <a:rPr lang="en-GB" dirty="0"/>
              <a:t>, with the majority being internally assessed by teachers or tutors through assignments, projects, or tests. Each unit is graded as Pass, Merit, or Distinction, and these individual unit grades are then used to calculate the overall qualification grade, often through a points-based system.</a:t>
            </a:r>
            <a:endParaRPr lang="en-GB" sz="2000" dirty="0"/>
          </a:p>
        </p:txBody>
      </p:sp>
    </p:spTree>
    <p:extLst>
      <p:ext uri="{BB962C8B-B14F-4D97-AF65-F5344CB8AC3E}">
        <p14:creationId xmlns:p14="http://schemas.microsoft.com/office/powerpoint/2010/main" val="419107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4D703-5941-261F-6041-3381A7F2B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A3C2AF-9EEA-6130-CD3A-A1EA13A34B55}"/>
              </a:ext>
            </a:extLst>
          </p:cNvPr>
          <p:cNvSpPr>
            <a:spLocks noGrp="1"/>
          </p:cNvSpPr>
          <p:nvPr>
            <p:ph type="title"/>
          </p:nvPr>
        </p:nvSpPr>
        <p:spPr/>
        <p:txBody>
          <a:bodyPr/>
          <a:lstStyle/>
          <a:p>
            <a:r>
              <a:rPr lang="en-GB" dirty="0"/>
              <a:t>Applied General quiz </a:t>
            </a:r>
          </a:p>
        </p:txBody>
      </p:sp>
      <p:sp>
        <p:nvSpPr>
          <p:cNvPr id="3" name="Content Placeholder 2">
            <a:extLst>
              <a:ext uri="{FF2B5EF4-FFF2-40B4-BE49-F238E27FC236}">
                <a16:creationId xmlns:a16="http://schemas.microsoft.com/office/drawing/2014/main" id="{485334C4-20BB-E9BA-5FAD-D56A052503FC}"/>
              </a:ext>
            </a:extLst>
          </p:cNvPr>
          <p:cNvSpPr>
            <a:spLocks noGrp="1"/>
          </p:cNvSpPr>
          <p:nvPr>
            <p:ph idx="1"/>
          </p:nvPr>
        </p:nvSpPr>
        <p:spPr/>
        <p:txBody>
          <a:bodyPr/>
          <a:lstStyle/>
          <a:p>
            <a:pPr marL="0" indent="0">
              <a:buNone/>
            </a:pPr>
            <a:r>
              <a:rPr lang="en-GB" dirty="0">
                <a:solidFill>
                  <a:srgbClr val="00B050"/>
                </a:solidFill>
              </a:rPr>
              <a:t>Write down as many facts as possible from the previous 3 slides</a:t>
            </a:r>
            <a:r>
              <a:rPr lang="en-GB" dirty="0"/>
              <a:t>.</a:t>
            </a:r>
          </a:p>
          <a:p>
            <a:pPr marL="0" indent="0">
              <a:buNone/>
            </a:pPr>
            <a:endParaRPr lang="en-GB" dirty="0"/>
          </a:p>
        </p:txBody>
      </p:sp>
      <p:pic>
        <p:nvPicPr>
          <p:cNvPr id="4" name="Picture 2">
            <a:extLst>
              <a:ext uri="{FF2B5EF4-FFF2-40B4-BE49-F238E27FC236}">
                <a16:creationId xmlns:a16="http://schemas.microsoft.com/office/drawing/2014/main" id="{C4FC2051-1286-A513-F393-44FE318FB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8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15504-C22F-2F2C-9130-94D48A46F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5BC9F-8969-9207-9BC8-282F6B3C2E18}"/>
              </a:ext>
            </a:extLst>
          </p:cNvPr>
          <p:cNvSpPr>
            <a:spLocks noGrp="1"/>
          </p:cNvSpPr>
          <p:nvPr>
            <p:ph type="title"/>
          </p:nvPr>
        </p:nvSpPr>
        <p:spPr/>
        <p:txBody>
          <a:bodyPr/>
          <a:lstStyle/>
          <a:p>
            <a:r>
              <a:rPr lang="en-GB" dirty="0"/>
              <a:t>Applied General quiz </a:t>
            </a:r>
          </a:p>
        </p:txBody>
      </p:sp>
      <p:sp>
        <p:nvSpPr>
          <p:cNvPr id="3" name="Content Placeholder 2">
            <a:extLst>
              <a:ext uri="{FF2B5EF4-FFF2-40B4-BE49-F238E27FC236}">
                <a16:creationId xmlns:a16="http://schemas.microsoft.com/office/drawing/2014/main" id="{E85629B1-92E3-5932-1E33-B09A6ECB0745}"/>
              </a:ext>
            </a:extLst>
          </p:cNvPr>
          <p:cNvSpPr>
            <a:spLocks noGrp="1"/>
          </p:cNvSpPr>
          <p:nvPr>
            <p:ph idx="1"/>
          </p:nvPr>
        </p:nvSpPr>
        <p:spPr>
          <a:xfrm>
            <a:off x="838200" y="1560827"/>
            <a:ext cx="10515600" cy="4351338"/>
          </a:xfrm>
        </p:spPr>
        <p:txBody>
          <a:bodyPr/>
          <a:lstStyle/>
          <a:p>
            <a:pPr marL="0" indent="0">
              <a:buNone/>
            </a:pPr>
            <a:r>
              <a:rPr lang="en-GB" dirty="0">
                <a:solidFill>
                  <a:srgbClr val="00B050"/>
                </a:solidFill>
              </a:rPr>
              <a:t>Write down one differences between T levels and BTEC’s?</a:t>
            </a:r>
          </a:p>
          <a:p>
            <a:pPr marL="0" indent="0">
              <a:buNone/>
            </a:pPr>
            <a:endParaRPr lang="en-GB" dirty="0"/>
          </a:p>
        </p:txBody>
      </p:sp>
      <p:pic>
        <p:nvPicPr>
          <p:cNvPr id="4" name="Picture 2">
            <a:extLst>
              <a:ext uri="{FF2B5EF4-FFF2-40B4-BE49-F238E27FC236}">
                <a16:creationId xmlns:a16="http://schemas.microsoft.com/office/drawing/2014/main" id="{490FF177-A733-2C86-E38D-B0FCB2278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7660EE-8F19-24B6-9D1E-169AF06271DE}"/>
              </a:ext>
            </a:extLst>
          </p:cNvPr>
          <p:cNvPicPr>
            <a:picLocks noChangeAspect="1"/>
          </p:cNvPicPr>
          <p:nvPr/>
        </p:nvPicPr>
        <p:blipFill>
          <a:blip r:embed="rId3"/>
          <a:stretch>
            <a:fillRect/>
          </a:stretch>
        </p:blipFill>
        <p:spPr>
          <a:xfrm>
            <a:off x="6210937" y="3429000"/>
            <a:ext cx="5765961" cy="2043431"/>
          </a:xfrm>
          <a:prstGeom prst="rect">
            <a:avLst/>
          </a:prstGeom>
        </p:spPr>
      </p:pic>
      <p:pic>
        <p:nvPicPr>
          <p:cNvPr id="8" name="Picture 7">
            <a:extLst>
              <a:ext uri="{FF2B5EF4-FFF2-40B4-BE49-F238E27FC236}">
                <a16:creationId xmlns:a16="http://schemas.microsoft.com/office/drawing/2014/main" id="{0DB74FCB-5D00-AD81-1501-1D2B4FEDFC3D}"/>
              </a:ext>
            </a:extLst>
          </p:cNvPr>
          <p:cNvPicPr>
            <a:picLocks noChangeAspect="1"/>
          </p:cNvPicPr>
          <p:nvPr/>
        </p:nvPicPr>
        <p:blipFill>
          <a:blip r:embed="rId4"/>
          <a:stretch>
            <a:fillRect/>
          </a:stretch>
        </p:blipFill>
        <p:spPr>
          <a:xfrm>
            <a:off x="408494" y="2443220"/>
            <a:ext cx="5802443" cy="1983869"/>
          </a:xfrm>
          <a:prstGeom prst="rect">
            <a:avLst/>
          </a:prstGeom>
        </p:spPr>
      </p:pic>
      <p:pic>
        <p:nvPicPr>
          <p:cNvPr id="10" name="Picture 9">
            <a:extLst>
              <a:ext uri="{FF2B5EF4-FFF2-40B4-BE49-F238E27FC236}">
                <a16:creationId xmlns:a16="http://schemas.microsoft.com/office/drawing/2014/main" id="{12E2C886-8DAD-5F6D-D5F2-2CA7BB615613}"/>
              </a:ext>
            </a:extLst>
          </p:cNvPr>
          <p:cNvPicPr>
            <a:picLocks noChangeAspect="1"/>
          </p:cNvPicPr>
          <p:nvPr/>
        </p:nvPicPr>
        <p:blipFill>
          <a:blip r:embed="rId5"/>
          <a:stretch>
            <a:fillRect/>
          </a:stretch>
        </p:blipFill>
        <p:spPr>
          <a:xfrm>
            <a:off x="313850" y="4557365"/>
            <a:ext cx="5782150" cy="2043430"/>
          </a:xfrm>
          <a:prstGeom prst="rect">
            <a:avLst/>
          </a:prstGeom>
        </p:spPr>
      </p:pic>
      <p:sp>
        <p:nvSpPr>
          <p:cNvPr id="11" name="TextBox 10">
            <a:extLst>
              <a:ext uri="{FF2B5EF4-FFF2-40B4-BE49-F238E27FC236}">
                <a16:creationId xmlns:a16="http://schemas.microsoft.com/office/drawing/2014/main" id="{EF73FF17-583D-41D9-9B45-F66339D310EA}"/>
              </a:ext>
            </a:extLst>
          </p:cNvPr>
          <p:cNvSpPr txBox="1"/>
          <p:nvPr/>
        </p:nvSpPr>
        <p:spPr>
          <a:xfrm>
            <a:off x="913615" y="2798655"/>
            <a:ext cx="1282045" cy="1077218"/>
          </a:xfrm>
          <a:prstGeom prst="rect">
            <a:avLst/>
          </a:prstGeom>
          <a:noFill/>
        </p:spPr>
        <p:txBody>
          <a:bodyPr wrap="square" rtlCol="0">
            <a:spAutoFit/>
          </a:bodyPr>
          <a:lstStyle/>
          <a:p>
            <a:r>
              <a:rPr lang="en-GB" sz="1600" b="1" dirty="0"/>
              <a:t>T-levels include 20% work placements</a:t>
            </a:r>
          </a:p>
        </p:txBody>
      </p:sp>
      <p:sp>
        <p:nvSpPr>
          <p:cNvPr id="12" name="TextBox 11">
            <a:extLst>
              <a:ext uri="{FF2B5EF4-FFF2-40B4-BE49-F238E27FC236}">
                <a16:creationId xmlns:a16="http://schemas.microsoft.com/office/drawing/2014/main" id="{099146B5-4335-F8BC-6D5F-52FA3BABD9A2}"/>
              </a:ext>
            </a:extLst>
          </p:cNvPr>
          <p:cNvSpPr txBox="1"/>
          <p:nvPr/>
        </p:nvSpPr>
        <p:spPr>
          <a:xfrm>
            <a:off x="2797797" y="2921765"/>
            <a:ext cx="1282045" cy="830997"/>
          </a:xfrm>
          <a:prstGeom prst="rect">
            <a:avLst/>
          </a:prstGeom>
          <a:noFill/>
        </p:spPr>
        <p:txBody>
          <a:bodyPr wrap="square" rtlCol="0">
            <a:spAutoFit/>
          </a:bodyPr>
          <a:lstStyle/>
          <a:p>
            <a:r>
              <a:rPr lang="en-GB" sz="1600" b="1" dirty="0"/>
              <a:t>BTEC’s focus more on sectors</a:t>
            </a:r>
          </a:p>
        </p:txBody>
      </p:sp>
      <p:sp>
        <p:nvSpPr>
          <p:cNvPr id="13" name="TextBox 12">
            <a:extLst>
              <a:ext uri="{FF2B5EF4-FFF2-40B4-BE49-F238E27FC236}">
                <a16:creationId xmlns:a16="http://schemas.microsoft.com/office/drawing/2014/main" id="{8F347D3F-0023-F1AB-199B-5A7E4AEFF8E7}"/>
              </a:ext>
            </a:extLst>
          </p:cNvPr>
          <p:cNvSpPr txBox="1"/>
          <p:nvPr/>
        </p:nvSpPr>
        <p:spPr>
          <a:xfrm>
            <a:off x="4509548" y="3023178"/>
            <a:ext cx="1392126" cy="584775"/>
          </a:xfrm>
          <a:prstGeom prst="rect">
            <a:avLst/>
          </a:prstGeom>
          <a:noFill/>
        </p:spPr>
        <p:txBody>
          <a:bodyPr wrap="square" rtlCol="0">
            <a:spAutoFit/>
          </a:bodyPr>
          <a:lstStyle/>
          <a:p>
            <a:r>
              <a:rPr lang="en-GB" sz="1600" b="1" dirty="0"/>
              <a:t>BTEC’s are more flexible</a:t>
            </a:r>
          </a:p>
        </p:txBody>
      </p:sp>
      <p:sp>
        <p:nvSpPr>
          <p:cNvPr id="15" name="TextBox 14">
            <a:extLst>
              <a:ext uri="{FF2B5EF4-FFF2-40B4-BE49-F238E27FC236}">
                <a16:creationId xmlns:a16="http://schemas.microsoft.com/office/drawing/2014/main" id="{C1819847-B6E8-7EF8-475A-D6306D9EA722}"/>
              </a:ext>
            </a:extLst>
          </p:cNvPr>
          <p:cNvSpPr txBox="1"/>
          <p:nvPr/>
        </p:nvSpPr>
        <p:spPr>
          <a:xfrm>
            <a:off x="4444145" y="5007047"/>
            <a:ext cx="1392126" cy="830997"/>
          </a:xfrm>
          <a:prstGeom prst="rect">
            <a:avLst/>
          </a:prstGeom>
          <a:noFill/>
        </p:spPr>
        <p:txBody>
          <a:bodyPr wrap="square" rtlCol="0">
            <a:spAutoFit/>
          </a:bodyPr>
          <a:lstStyle/>
          <a:p>
            <a:r>
              <a:rPr lang="en-GB" sz="1600" b="1" dirty="0"/>
              <a:t>There are many more BTEC subjects</a:t>
            </a:r>
          </a:p>
        </p:txBody>
      </p:sp>
      <p:sp>
        <p:nvSpPr>
          <p:cNvPr id="16" name="TextBox 15">
            <a:extLst>
              <a:ext uri="{FF2B5EF4-FFF2-40B4-BE49-F238E27FC236}">
                <a16:creationId xmlns:a16="http://schemas.microsoft.com/office/drawing/2014/main" id="{238F1F5E-4DC3-B122-6654-C373398E79D0}"/>
              </a:ext>
            </a:extLst>
          </p:cNvPr>
          <p:cNvSpPr txBox="1"/>
          <p:nvPr/>
        </p:nvSpPr>
        <p:spPr>
          <a:xfrm>
            <a:off x="858574" y="5142384"/>
            <a:ext cx="1392126" cy="830997"/>
          </a:xfrm>
          <a:prstGeom prst="rect">
            <a:avLst/>
          </a:prstGeom>
          <a:noFill/>
        </p:spPr>
        <p:txBody>
          <a:bodyPr wrap="square" rtlCol="0">
            <a:spAutoFit/>
          </a:bodyPr>
          <a:lstStyle/>
          <a:p>
            <a:r>
              <a:rPr lang="en-GB" sz="1600" b="1" dirty="0"/>
              <a:t>T levels are a newer qualification</a:t>
            </a:r>
          </a:p>
        </p:txBody>
      </p:sp>
      <p:sp>
        <p:nvSpPr>
          <p:cNvPr id="17" name="TextBox 16">
            <a:extLst>
              <a:ext uri="{FF2B5EF4-FFF2-40B4-BE49-F238E27FC236}">
                <a16:creationId xmlns:a16="http://schemas.microsoft.com/office/drawing/2014/main" id="{D42F66EB-C804-D7D7-0CB7-975BF5596068}"/>
              </a:ext>
            </a:extLst>
          </p:cNvPr>
          <p:cNvSpPr txBox="1"/>
          <p:nvPr/>
        </p:nvSpPr>
        <p:spPr>
          <a:xfrm>
            <a:off x="2742756" y="5180043"/>
            <a:ext cx="1392126" cy="584775"/>
          </a:xfrm>
          <a:prstGeom prst="rect">
            <a:avLst/>
          </a:prstGeom>
          <a:noFill/>
        </p:spPr>
        <p:txBody>
          <a:bodyPr wrap="square" rtlCol="0">
            <a:spAutoFit/>
          </a:bodyPr>
          <a:lstStyle/>
          <a:p>
            <a:r>
              <a:rPr lang="en-GB" sz="1600" b="1" dirty="0"/>
              <a:t>BTEC has entry levels</a:t>
            </a:r>
          </a:p>
        </p:txBody>
      </p:sp>
      <p:sp>
        <p:nvSpPr>
          <p:cNvPr id="18" name="TextBox 17">
            <a:extLst>
              <a:ext uri="{FF2B5EF4-FFF2-40B4-BE49-F238E27FC236}">
                <a16:creationId xmlns:a16="http://schemas.microsoft.com/office/drawing/2014/main" id="{66F5328A-4CD8-E823-C810-F6772A0FCA96}"/>
              </a:ext>
            </a:extLst>
          </p:cNvPr>
          <p:cNvSpPr txBox="1"/>
          <p:nvPr/>
        </p:nvSpPr>
        <p:spPr>
          <a:xfrm>
            <a:off x="6579242" y="4035216"/>
            <a:ext cx="1392126" cy="338554"/>
          </a:xfrm>
          <a:prstGeom prst="rect">
            <a:avLst/>
          </a:prstGeom>
          <a:noFill/>
        </p:spPr>
        <p:txBody>
          <a:bodyPr wrap="square" rtlCol="0">
            <a:spAutoFit/>
          </a:bodyPr>
          <a:lstStyle/>
          <a:p>
            <a:r>
              <a:rPr lang="en-GB" sz="1600" b="1" dirty="0"/>
              <a:t>?</a:t>
            </a:r>
          </a:p>
        </p:txBody>
      </p:sp>
      <p:sp>
        <p:nvSpPr>
          <p:cNvPr id="19" name="TextBox 18">
            <a:extLst>
              <a:ext uri="{FF2B5EF4-FFF2-40B4-BE49-F238E27FC236}">
                <a16:creationId xmlns:a16="http://schemas.microsoft.com/office/drawing/2014/main" id="{30EE66F0-6A1C-090C-3F3F-1B3094BA03A7}"/>
              </a:ext>
            </a:extLst>
          </p:cNvPr>
          <p:cNvSpPr txBox="1"/>
          <p:nvPr/>
        </p:nvSpPr>
        <p:spPr>
          <a:xfrm>
            <a:off x="8495718" y="4066290"/>
            <a:ext cx="1392126" cy="338554"/>
          </a:xfrm>
          <a:prstGeom prst="rect">
            <a:avLst/>
          </a:prstGeom>
          <a:noFill/>
        </p:spPr>
        <p:txBody>
          <a:bodyPr wrap="square" rtlCol="0">
            <a:spAutoFit/>
          </a:bodyPr>
          <a:lstStyle/>
          <a:p>
            <a:r>
              <a:rPr lang="en-GB" sz="1600" b="1" dirty="0"/>
              <a:t>?</a:t>
            </a:r>
          </a:p>
        </p:txBody>
      </p:sp>
      <p:sp>
        <p:nvSpPr>
          <p:cNvPr id="20" name="TextBox 19">
            <a:extLst>
              <a:ext uri="{FF2B5EF4-FFF2-40B4-BE49-F238E27FC236}">
                <a16:creationId xmlns:a16="http://schemas.microsoft.com/office/drawing/2014/main" id="{04EB69A2-9515-F97D-6158-23993F2A6655}"/>
              </a:ext>
            </a:extLst>
          </p:cNvPr>
          <p:cNvSpPr txBox="1"/>
          <p:nvPr/>
        </p:nvSpPr>
        <p:spPr>
          <a:xfrm>
            <a:off x="10391380" y="4048861"/>
            <a:ext cx="1392126" cy="338554"/>
          </a:xfrm>
          <a:prstGeom prst="rect">
            <a:avLst/>
          </a:prstGeom>
          <a:noFill/>
        </p:spPr>
        <p:txBody>
          <a:bodyPr wrap="square" rtlCol="0">
            <a:spAutoFit/>
          </a:bodyPr>
          <a:lstStyle/>
          <a:p>
            <a:r>
              <a:rPr lang="en-GB" sz="1600" b="1" dirty="0"/>
              <a:t>?</a:t>
            </a:r>
          </a:p>
        </p:txBody>
      </p:sp>
    </p:spTree>
    <p:extLst>
      <p:ext uri="{BB962C8B-B14F-4D97-AF65-F5344CB8AC3E}">
        <p14:creationId xmlns:p14="http://schemas.microsoft.com/office/powerpoint/2010/main" val="29021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3A57-92EF-888E-FB3F-7A3A67134161}"/>
              </a:ext>
            </a:extLst>
          </p:cNvPr>
          <p:cNvSpPr>
            <a:spLocks noGrp="1"/>
          </p:cNvSpPr>
          <p:nvPr>
            <p:ph type="title"/>
          </p:nvPr>
        </p:nvSpPr>
        <p:spPr/>
        <p:txBody>
          <a:bodyPr/>
          <a:lstStyle/>
          <a:p>
            <a:r>
              <a:rPr lang="en-GB" b="1" dirty="0"/>
              <a:t>Further work</a:t>
            </a:r>
          </a:p>
        </p:txBody>
      </p:sp>
      <p:sp>
        <p:nvSpPr>
          <p:cNvPr id="3" name="Content Placeholder 2">
            <a:extLst>
              <a:ext uri="{FF2B5EF4-FFF2-40B4-BE49-F238E27FC236}">
                <a16:creationId xmlns:a16="http://schemas.microsoft.com/office/drawing/2014/main" id="{FC68E073-49CE-5D42-0B11-DC8E568D3F39}"/>
              </a:ext>
            </a:extLst>
          </p:cNvPr>
          <p:cNvSpPr>
            <a:spLocks noGrp="1"/>
          </p:cNvSpPr>
          <p:nvPr>
            <p:ph idx="1"/>
          </p:nvPr>
        </p:nvSpPr>
        <p:spPr>
          <a:xfrm>
            <a:off x="838200" y="1825625"/>
            <a:ext cx="10515600" cy="2963191"/>
          </a:xfrm>
        </p:spPr>
        <p:txBody>
          <a:bodyPr/>
          <a:lstStyle/>
          <a:p>
            <a:pPr marL="0" indent="0">
              <a:buNone/>
            </a:pPr>
            <a:r>
              <a:rPr lang="en-GB" b="1" dirty="0">
                <a:solidFill>
                  <a:srgbClr val="00B050"/>
                </a:solidFill>
              </a:rPr>
              <a:t>Research one T-level and one BTEC course and look at a number of key areas:</a:t>
            </a:r>
          </a:p>
          <a:p>
            <a:pPr marL="514350" indent="-514350">
              <a:buAutoNum type="arabicPeriod"/>
            </a:pPr>
            <a:r>
              <a:rPr lang="en-GB" b="1" dirty="0">
                <a:solidFill>
                  <a:srgbClr val="00B050"/>
                </a:solidFill>
              </a:rPr>
              <a:t>What you study?</a:t>
            </a:r>
          </a:p>
          <a:p>
            <a:pPr marL="514350" indent="-514350">
              <a:buAutoNum type="arabicPeriod"/>
            </a:pPr>
            <a:r>
              <a:rPr lang="en-GB" b="1" dirty="0">
                <a:solidFill>
                  <a:srgbClr val="00B050"/>
                </a:solidFill>
              </a:rPr>
              <a:t>How you will study, is it all classroom-based?</a:t>
            </a:r>
          </a:p>
          <a:p>
            <a:pPr marL="514350" indent="-514350">
              <a:buAutoNum type="arabicPeriod"/>
            </a:pPr>
            <a:r>
              <a:rPr lang="en-GB" b="1" dirty="0">
                <a:solidFill>
                  <a:srgbClr val="00B050"/>
                </a:solidFill>
              </a:rPr>
              <a:t>How you will be assessed and tested?</a:t>
            </a:r>
          </a:p>
          <a:p>
            <a:pPr marL="514350" indent="-514350">
              <a:buAutoNum type="arabicPeriod"/>
            </a:pPr>
            <a:r>
              <a:rPr lang="en-GB" b="1" dirty="0">
                <a:solidFill>
                  <a:srgbClr val="00B050"/>
                </a:solidFill>
              </a:rPr>
              <a:t>What careers link well with each of those A-levels.</a:t>
            </a:r>
          </a:p>
        </p:txBody>
      </p:sp>
    </p:spTree>
    <p:extLst>
      <p:ext uri="{BB962C8B-B14F-4D97-AF65-F5344CB8AC3E}">
        <p14:creationId xmlns:p14="http://schemas.microsoft.com/office/powerpoint/2010/main" val="607408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25995-C9D8-D74B-A67D-6DEF303D2301}"/>
              </a:ext>
            </a:extLst>
          </p:cNvPr>
          <p:cNvPicPr>
            <a:picLocks noChangeAspect="1"/>
          </p:cNvPicPr>
          <p:nvPr/>
        </p:nvPicPr>
        <p:blipFill>
          <a:blip r:embed="rId2"/>
          <a:stretch>
            <a:fillRect/>
          </a:stretch>
        </p:blipFill>
        <p:spPr>
          <a:xfrm>
            <a:off x="520064" y="317182"/>
            <a:ext cx="6307113" cy="6327458"/>
          </a:xfrm>
          <a:prstGeom prst="rect">
            <a:avLst/>
          </a:prstGeom>
        </p:spPr>
      </p:pic>
      <p:sp>
        <p:nvSpPr>
          <p:cNvPr id="6" name="Speech Bubble: Rectangle 5">
            <a:extLst>
              <a:ext uri="{FF2B5EF4-FFF2-40B4-BE49-F238E27FC236}">
                <a16:creationId xmlns:a16="http://schemas.microsoft.com/office/drawing/2014/main" id="{1CE504C1-99C3-8B31-8339-3EC15A0B6284}"/>
              </a:ext>
            </a:extLst>
          </p:cNvPr>
          <p:cNvSpPr/>
          <p:nvPr/>
        </p:nvSpPr>
        <p:spPr>
          <a:xfrm>
            <a:off x="8947525" y="123986"/>
            <a:ext cx="2724411" cy="2631914"/>
          </a:xfrm>
          <a:prstGeom prst="wedgeRectCallout">
            <a:avLst>
              <a:gd name="adj1" fmla="val -137688"/>
              <a:gd name="adj2" fmla="val 409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Please use this link below or the QR code to give us feedback on the lesson and suggest any improvements or additions.</a:t>
            </a:r>
          </a:p>
        </p:txBody>
      </p:sp>
      <p:sp>
        <p:nvSpPr>
          <p:cNvPr id="8" name="TextBox 7">
            <a:extLst>
              <a:ext uri="{FF2B5EF4-FFF2-40B4-BE49-F238E27FC236}">
                <a16:creationId xmlns:a16="http://schemas.microsoft.com/office/drawing/2014/main" id="{2D71970A-1A1F-B846-11EA-904BD536C701}"/>
              </a:ext>
            </a:extLst>
          </p:cNvPr>
          <p:cNvSpPr txBox="1"/>
          <p:nvPr/>
        </p:nvSpPr>
        <p:spPr>
          <a:xfrm>
            <a:off x="6995160" y="3480911"/>
            <a:ext cx="6096000" cy="461665"/>
          </a:xfrm>
          <a:prstGeom prst="rect">
            <a:avLst/>
          </a:prstGeom>
          <a:noFill/>
        </p:spPr>
        <p:txBody>
          <a:bodyPr wrap="square">
            <a:spAutoFit/>
          </a:bodyPr>
          <a:lstStyle/>
          <a:p>
            <a:r>
              <a:rPr lang="en-GB" sz="2400" dirty="0">
                <a:highlight>
                  <a:srgbClr val="FFFF00"/>
                </a:highlight>
              </a:rPr>
              <a:t>https://forms.office.com/e/TXBtt1aDkc</a:t>
            </a:r>
          </a:p>
        </p:txBody>
      </p:sp>
    </p:spTree>
    <p:extLst>
      <p:ext uri="{BB962C8B-B14F-4D97-AF65-F5344CB8AC3E}">
        <p14:creationId xmlns:p14="http://schemas.microsoft.com/office/powerpoint/2010/main" val="32280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9278-EDDE-E7E2-1FBF-E5A893458E36}"/>
              </a:ext>
            </a:extLst>
          </p:cNvPr>
          <p:cNvSpPr>
            <a:spLocks noGrp="1"/>
          </p:cNvSpPr>
          <p:nvPr>
            <p:ph type="title"/>
          </p:nvPr>
        </p:nvSpPr>
        <p:spPr>
          <a:xfrm>
            <a:off x="546987" y="383854"/>
            <a:ext cx="11098025" cy="5286528"/>
          </a:xfrm>
        </p:spPr>
        <p:txBody>
          <a:bodyPr>
            <a:normAutofit/>
          </a:bodyPr>
          <a:lstStyle/>
          <a:p>
            <a:r>
              <a:rPr lang="en-GB" b="1" u="sng" dirty="0"/>
              <a:t>Do Now</a:t>
            </a:r>
            <a:br>
              <a:rPr lang="en-GB" dirty="0"/>
            </a:br>
            <a:br>
              <a:rPr lang="en-GB" dirty="0"/>
            </a:br>
            <a:r>
              <a:rPr lang="en-GB" b="1" dirty="0">
                <a:solidFill>
                  <a:srgbClr val="00B050"/>
                </a:solidFill>
              </a:rPr>
              <a:t>Write down the names of some of the different sectors where people work e.g. sports, science…..</a:t>
            </a:r>
            <a:br>
              <a:rPr lang="en-GB" dirty="0">
                <a:solidFill>
                  <a:srgbClr val="00B050"/>
                </a:solidFill>
              </a:rPr>
            </a:br>
            <a:br>
              <a:rPr lang="en-GB" dirty="0"/>
            </a:br>
            <a:br>
              <a:rPr lang="en-GB" dirty="0"/>
            </a:br>
            <a:r>
              <a:rPr lang="en-GB" dirty="0"/>
              <a:t>Share these with the person next to you.</a:t>
            </a:r>
            <a:br>
              <a:rPr lang="en-GB" dirty="0"/>
            </a:br>
            <a:endParaRPr lang="en-GB" dirty="0"/>
          </a:p>
        </p:txBody>
      </p:sp>
      <p:pic>
        <p:nvPicPr>
          <p:cNvPr id="3" name="Picture 2">
            <a:extLst>
              <a:ext uri="{FF2B5EF4-FFF2-40B4-BE49-F238E27FC236}">
                <a16:creationId xmlns:a16="http://schemas.microsoft.com/office/drawing/2014/main" id="{5ED89163-D086-44A0-90BE-93147F574C72}"/>
              </a:ext>
            </a:extLst>
          </p:cNvPr>
          <p:cNvPicPr>
            <a:picLocks noChangeAspect="1"/>
          </p:cNvPicPr>
          <p:nvPr/>
        </p:nvPicPr>
        <p:blipFill>
          <a:blip r:embed="rId2"/>
          <a:stretch>
            <a:fillRect/>
          </a:stretch>
        </p:blipFill>
        <p:spPr>
          <a:xfrm>
            <a:off x="9469076" y="682946"/>
            <a:ext cx="2609850" cy="5791200"/>
          </a:xfrm>
          <a:prstGeom prst="rect">
            <a:avLst/>
          </a:prstGeom>
        </p:spPr>
      </p:pic>
    </p:spTree>
    <p:extLst>
      <p:ext uri="{BB962C8B-B14F-4D97-AF65-F5344CB8AC3E}">
        <p14:creationId xmlns:p14="http://schemas.microsoft.com/office/powerpoint/2010/main" val="2380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conExperience » G-Collection » Ladder Icon">
            <a:extLst>
              <a:ext uri="{FF2B5EF4-FFF2-40B4-BE49-F238E27FC236}">
                <a16:creationId xmlns:a16="http://schemas.microsoft.com/office/drawing/2014/main" id="{FD148380-AA6C-0847-BD34-6DDC98E13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702" y="685783"/>
            <a:ext cx="5486431" cy="54864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ypes of qualifications | Lincolnshire Outreach Network">
            <a:extLst>
              <a:ext uri="{FF2B5EF4-FFF2-40B4-BE49-F238E27FC236}">
                <a16:creationId xmlns:a16="http://schemas.microsoft.com/office/drawing/2014/main" id="{BE3938E3-A4C8-C03F-B0FE-4D2CD9A1B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99" y="119387"/>
            <a:ext cx="7500257" cy="6619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DD03DA-89C3-393B-D69C-3B9307544232}"/>
              </a:ext>
            </a:extLst>
          </p:cNvPr>
          <p:cNvSpPr/>
          <p:nvPr/>
        </p:nvSpPr>
        <p:spPr>
          <a:xfrm>
            <a:off x="3714160" y="3298825"/>
            <a:ext cx="1404595" cy="19616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Rounded MT Bold" panose="020F0704030504030204" pitchFamily="34" charset="0"/>
                <a:cs typeface="Aharoni" panose="02010803020104030203" pitchFamily="2" charset="-79"/>
              </a:rPr>
              <a:t>T levels /</a:t>
            </a:r>
          </a:p>
        </p:txBody>
      </p:sp>
    </p:spTree>
    <p:extLst>
      <p:ext uri="{BB962C8B-B14F-4D97-AF65-F5344CB8AC3E}">
        <p14:creationId xmlns:p14="http://schemas.microsoft.com/office/powerpoint/2010/main" val="23299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EC7A-95F3-56F8-B910-4B36E99E8BCD}"/>
              </a:ext>
            </a:extLst>
          </p:cNvPr>
          <p:cNvSpPr>
            <a:spLocks noGrp="1"/>
          </p:cNvSpPr>
          <p:nvPr>
            <p:ph type="title"/>
          </p:nvPr>
        </p:nvSpPr>
        <p:spPr>
          <a:xfrm>
            <a:off x="838200" y="212103"/>
            <a:ext cx="10515600" cy="1325563"/>
          </a:xfrm>
        </p:spPr>
        <p:txBody>
          <a:bodyPr/>
          <a:lstStyle/>
          <a:p>
            <a:r>
              <a:rPr lang="en-GB" dirty="0"/>
              <a:t>T levels</a:t>
            </a:r>
          </a:p>
        </p:txBody>
      </p:sp>
      <p:sp>
        <p:nvSpPr>
          <p:cNvPr id="3" name="Content Placeholder 2">
            <a:extLst>
              <a:ext uri="{FF2B5EF4-FFF2-40B4-BE49-F238E27FC236}">
                <a16:creationId xmlns:a16="http://schemas.microsoft.com/office/drawing/2014/main" id="{EF6E380E-61D6-01CF-6A1B-0416422CF8CC}"/>
              </a:ext>
            </a:extLst>
          </p:cNvPr>
          <p:cNvSpPr>
            <a:spLocks noGrp="1"/>
          </p:cNvSpPr>
          <p:nvPr>
            <p:ph idx="1"/>
          </p:nvPr>
        </p:nvSpPr>
        <p:spPr>
          <a:xfrm>
            <a:off x="838200" y="1825625"/>
            <a:ext cx="10515600" cy="4820272"/>
          </a:xfrm>
        </p:spPr>
        <p:txBody>
          <a:bodyPr>
            <a:normAutofit/>
          </a:bodyPr>
          <a:lstStyle/>
          <a:p>
            <a:pPr marL="0" indent="0">
              <a:buNone/>
            </a:pPr>
            <a:r>
              <a:rPr lang="en-GB" dirty="0"/>
              <a:t>T levels are a career-focused qualification for 16-to 19-year olds, equivalent to taking three A levels. </a:t>
            </a:r>
          </a:p>
          <a:p>
            <a:pPr marL="0" indent="0">
              <a:buNone/>
            </a:pPr>
            <a:br>
              <a:rPr lang="en-GB" dirty="0"/>
            </a:br>
            <a:r>
              <a:rPr lang="en-GB" dirty="0"/>
              <a:t>There are now over </a:t>
            </a:r>
            <a:r>
              <a:rPr lang="en-GB" b="1" dirty="0"/>
              <a:t>20 T level subjects </a:t>
            </a:r>
            <a:r>
              <a:rPr lang="en-GB" dirty="0"/>
              <a:t>to choose from, including digital business services, educational and childcare, health, onsite construction, legal services, and craft and design.</a:t>
            </a:r>
          </a:p>
          <a:p>
            <a:pPr marL="0" indent="0">
              <a:buNone/>
            </a:pPr>
            <a:endParaRPr lang="en-GB" dirty="0"/>
          </a:p>
          <a:p>
            <a:pPr marL="0" indent="0">
              <a:buNone/>
            </a:pPr>
            <a:r>
              <a:rPr lang="en-GB" dirty="0"/>
              <a:t>They’re a mix of classroom learning and on-the-job experience that take </a:t>
            </a:r>
            <a:r>
              <a:rPr lang="en-GB" b="1" dirty="0"/>
              <a:t>two years </a:t>
            </a:r>
            <a:r>
              <a:rPr lang="en-GB" dirty="0"/>
              <a:t>to study. </a:t>
            </a:r>
          </a:p>
          <a:p>
            <a:pPr marL="0" indent="0">
              <a:buNone/>
            </a:pPr>
            <a:endParaRPr lang="en-GB" dirty="0"/>
          </a:p>
        </p:txBody>
      </p:sp>
    </p:spTree>
    <p:extLst>
      <p:ext uri="{BB962C8B-B14F-4D97-AF65-F5344CB8AC3E}">
        <p14:creationId xmlns:p14="http://schemas.microsoft.com/office/powerpoint/2010/main" val="332050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C4CA1-3679-D036-3D31-57F1E31EB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C22AB-1CB1-A8C8-01EC-025650DECDE8}"/>
              </a:ext>
            </a:extLst>
          </p:cNvPr>
          <p:cNvSpPr>
            <a:spLocks noGrp="1"/>
          </p:cNvSpPr>
          <p:nvPr>
            <p:ph type="title"/>
          </p:nvPr>
        </p:nvSpPr>
        <p:spPr>
          <a:xfrm>
            <a:off x="838200" y="212103"/>
            <a:ext cx="10515600" cy="1325563"/>
          </a:xfrm>
        </p:spPr>
        <p:txBody>
          <a:bodyPr/>
          <a:lstStyle/>
          <a:p>
            <a:r>
              <a:rPr lang="en-GB" dirty="0"/>
              <a:t>T levels</a:t>
            </a:r>
          </a:p>
        </p:txBody>
      </p:sp>
      <p:sp>
        <p:nvSpPr>
          <p:cNvPr id="3" name="Content Placeholder 2">
            <a:extLst>
              <a:ext uri="{FF2B5EF4-FFF2-40B4-BE49-F238E27FC236}">
                <a16:creationId xmlns:a16="http://schemas.microsoft.com/office/drawing/2014/main" id="{23A7572A-58BC-A3D9-3E44-3624B3EA5A19}"/>
              </a:ext>
            </a:extLst>
          </p:cNvPr>
          <p:cNvSpPr>
            <a:spLocks noGrp="1"/>
          </p:cNvSpPr>
          <p:nvPr>
            <p:ph idx="1"/>
          </p:nvPr>
        </p:nvSpPr>
        <p:spPr>
          <a:xfrm>
            <a:off x="838200" y="1825625"/>
            <a:ext cx="10515600" cy="4820272"/>
          </a:xfrm>
        </p:spPr>
        <p:txBody>
          <a:bodyPr>
            <a:normAutofit/>
          </a:bodyPr>
          <a:lstStyle/>
          <a:p>
            <a:pPr marL="0" indent="0" fontAlgn="ctr">
              <a:buNone/>
            </a:pPr>
            <a:r>
              <a:rPr lang="en-GB" b="1" dirty="0"/>
              <a:t>Classroom Learning:</a:t>
            </a:r>
            <a:r>
              <a:rPr lang="en-GB" dirty="0"/>
              <a:t> A significant portion of the course (around 80%) is delivered in a learning environment</a:t>
            </a:r>
            <a:br>
              <a:rPr lang="en-GB" dirty="0"/>
            </a:br>
            <a:br>
              <a:rPr lang="en-GB" dirty="0"/>
            </a:br>
            <a:r>
              <a:rPr lang="en-GB" b="1" dirty="0"/>
              <a:t>Practical Experience:</a:t>
            </a:r>
            <a:r>
              <a:rPr lang="en-GB" dirty="0"/>
              <a:t> The remaining </a:t>
            </a:r>
            <a:r>
              <a:rPr lang="en-GB" b="1" dirty="0"/>
              <a:t>20% is dedicated to the industry placement</a:t>
            </a:r>
            <a:r>
              <a:rPr lang="en-GB" dirty="0"/>
              <a:t>, where students put their classroom learning into practice - this is equivalent to 1 day per work of work experience.</a:t>
            </a:r>
          </a:p>
          <a:p>
            <a:pPr marL="0" indent="0">
              <a:buNone/>
            </a:pPr>
            <a:endParaRPr lang="en-GB" dirty="0"/>
          </a:p>
          <a:p>
            <a:pPr marL="0" indent="0">
              <a:buNone/>
            </a:pPr>
            <a:r>
              <a:rPr lang="en-GB" dirty="0"/>
              <a:t>T Levels have the </a:t>
            </a:r>
            <a:r>
              <a:rPr lang="en-GB" b="1" dirty="0"/>
              <a:t>same UCAS points value as three A Levels</a:t>
            </a:r>
            <a:r>
              <a:rPr lang="en-GB" dirty="0"/>
              <a:t>, meaning they can be used to apply for university. However, they are not accepted by all Universities and there can be some issues with applications to Russell Group Universities.</a:t>
            </a:r>
          </a:p>
        </p:txBody>
      </p:sp>
    </p:spTree>
    <p:extLst>
      <p:ext uri="{BB962C8B-B14F-4D97-AF65-F5344CB8AC3E}">
        <p14:creationId xmlns:p14="http://schemas.microsoft.com/office/powerpoint/2010/main" val="52751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8DF98-1012-B522-6C29-44B691DE1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2399F-2D1A-DA56-C166-CCFA50846B7D}"/>
              </a:ext>
            </a:extLst>
          </p:cNvPr>
          <p:cNvSpPr>
            <a:spLocks noGrp="1"/>
          </p:cNvSpPr>
          <p:nvPr>
            <p:ph type="title"/>
          </p:nvPr>
        </p:nvSpPr>
        <p:spPr>
          <a:xfrm>
            <a:off x="838200" y="212103"/>
            <a:ext cx="10515600" cy="1325563"/>
          </a:xfrm>
        </p:spPr>
        <p:txBody>
          <a:bodyPr/>
          <a:lstStyle/>
          <a:p>
            <a:r>
              <a:rPr lang="en-GB" dirty="0"/>
              <a:t>T levels</a:t>
            </a:r>
          </a:p>
        </p:txBody>
      </p:sp>
      <p:sp>
        <p:nvSpPr>
          <p:cNvPr id="3" name="Content Placeholder 2">
            <a:extLst>
              <a:ext uri="{FF2B5EF4-FFF2-40B4-BE49-F238E27FC236}">
                <a16:creationId xmlns:a16="http://schemas.microsoft.com/office/drawing/2014/main" id="{DEBEB674-7458-4F63-D413-D62812483E40}"/>
              </a:ext>
            </a:extLst>
          </p:cNvPr>
          <p:cNvSpPr>
            <a:spLocks noGrp="1"/>
          </p:cNvSpPr>
          <p:nvPr>
            <p:ph idx="1"/>
          </p:nvPr>
        </p:nvSpPr>
        <p:spPr>
          <a:xfrm>
            <a:off x="838200" y="1825625"/>
            <a:ext cx="10515600" cy="4820272"/>
          </a:xfrm>
        </p:spPr>
        <p:txBody>
          <a:bodyPr>
            <a:normAutofit/>
          </a:bodyPr>
          <a:lstStyle/>
          <a:p>
            <a:pPr marL="0" indent="0" fontAlgn="ctr">
              <a:buNone/>
            </a:pPr>
            <a:r>
              <a:rPr lang="en-GB" dirty="0"/>
              <a:t>T Levels are assessed through a combination of </a:t>
            </a:r>
            <a:r>
              <a:rPr lang="en-GB" b="1" dirty="0"/>
              <a:t>externally set written exams</a:t>
            </a:r>
            <a:r>
              <a:rPr lang="en-GB" dirty="0"/>
              <a:t>, </a:t>
            </a:r>
            <a:r>
              <a:rPr lang="en-GB" b="1" dirty="0"/>
              <a:t>an employer-set project</a:t>
            </a:r>
            <a:r>
              <a:rPr lang="en-GB" dirty="0"/>
              <a:t>, and </a:t>
            </a:r>
            <a:r>
              <a:rPr lang="en-GB" b="1" dirty="0"/>
              <a:t>synoptic assignments </a:t>
            </a:r>
            <a:r>
              <a:rPr lang="en-GB" dirty="0"/>
              <a:t>for the occupational specialism.  All core exams, employer-set projects, and synoptic assignments are set and marked by the awarding organisation (the Examination Board).</a:t>
            </a:r>
          </a:p>
          <a:p>
            <a:pPr marL="0" indent="0" fontAlgn="ctr">
              <a:buNone/>
            </a:pPr>
            <a:endParaRPr lang="en-GB" dirty="0"/>
          </a:p>
          <a:p>
            <a:pPr marL="0" indent="0" fontAlgn="ctr">
              <a:buNone/>
            </a:pPr>
            <a:r>
              <a:rPr lang="en-GB" dirty="0"/>
              <a:t>The grade range for T Levels is A* to E, the same as A Levels</a:t>
            </a:r>
          </a:p>
        </p:txBody>
      </p:sp>
    </p:spTree>
    <p:extLst>
      <p:ext uri="{BB962C8B-B14F-4D97-AF65-F5344CB8AC3E}">
        <p14:creationId xmlns:p14="http://schemas.microsoft.com/office/powerpoint/2010/main" val="413122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EA72E-FD4C-427F-4219-E80DE49A0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97962-9137-C1F3-59F7-5B291359E649}"/>
              </a:ext>
            </a:extLst>
          </p:cNvPr>
          <p:cNvSpPr>
            <a:spLocks noGrp="1"/>
          </p:cNvSpPr>
          <p:nvPr>
            <p:ph type="title"/>
          </p:nvPr>
        </p:nvSpPr>
        <p:spPr>
          <a:xfrm>
            <a:off x="838200" y="212103"/>
            <a:ext cx="10515600" cy="1325563"/>
          </a:xfrm>
        </p:spPr>
        <p:txBody>
          <a:bodyPr/>
          <a:lstStyle/>
          <a:p>
            <a:r>
              <a:rPr lang="en-GB" dirty="0"/>
              <a:t>T levels</a:t>
            </a:r>
          </a:p>
        </p:txBody>
      </p:sp>
      <p:sp>
        <p:nvSpPr>
          <p:cNvPr id="3" name="Content Placeholder 2">
            <a:extLst>
              <a:ext uri="{FF2B5EF4-FFF2-40B4-BE49-F238E27FC236}">
                <a16:creationId xmlns:a16="http://schemas.microsoft.com/office/drawing/2014/main" id="{441B1BC9-E8DC-0F05-9A72-4ACDFC104E54}"/>
              </a:ext>
            </a:extLst>
          </p:cNvPr>
          <p:cNvSpPr>
            <a:spLocks noGrp="1"/>
          </p:cNvSpPr>
          <p:nvPr>
            <p:ph idx="1"/>
          </p:nvPr>
        </p:nvSpPr>
        <p:spPr>
          <a:xfrm>
            <a:off x="838200" y="1385740"/>
            <a:ext cx="10515600" cy="5260157"/>
          </a:xfrm>
        </p:spPr>
        <p:txBody>
          <a:bodyPr>
            <a:normAutofit fontScale="85000" lnSpcReduction="20000"/>
          </a:bodyPr>
          <a:lstStyle/>
          <a:p>
            <a:pPr marL="0" indent="0" fontAlgn="ctr">
              <a:buNone/>
            </a:pPr>
            <a:r>
              <a:rPr lang="en-GB" sz="3100" b="1" dirty="0"/>
              <a:t>Employer-Designed Curriculum:</a:t>
            </a:r>
            <a:r>
              <a:rPr lang="en-GB" sz="3100" dirty="0"/>
              <a:t> T Levels are developed in collaboration with employers and industry to meet their needs. </a:t>
            </a:r>
          </a:p>
          <a:p>
            <a:pPr marL="0" indent="0" fontAlgn="ctr">
              <a:buNone/>
            </a:pPr>
            <a:endParaRPr lang="en-GB" sz="3100" dirty="0"/>
          </a:p>
          <a:p>
            <a:pPr marL="0" indent="0" fontAlgn="ctr">
              <a:lnSpc>
                <a:spcPct val="120000"/>
              </a:lnSpc>
              <a:buNone/>
            </a:pPr>
            <a:r>
              <a:rPr lang="en-GB" sz="3100" dirty="0"/>
              <a:t>T-levels are </a:t>
            </a:r>
            <a:r>
              <a:rPr lang="en-GB" sz="3100" b="1" dirty="0"/>
              <a:t>Level 3 qualifications </a:t>
            </a:r>
            <a:r>
              <a:rPr lang="en-GB" sz="3100" dirty="0"/>
              <a:t>and so normally </a:t>
            </a:r>
            <a:r>
              <a:rPr lang="en-GB" sz="3100" b="1" dirty="0"/>
              <a:t>require GCSE passes at grades 4+ in English and mathematics</a:t>
            </a:r>
            <a:r>
              <a:rPr lang="en-GB" sz="3100" dirty="0"/>
              <a:t>. However, for students not achieving the entry requirements they may be switched to a </a:t>
            </a:r>
            <a:r>
              <a:rPr lang="en-GB" sz="3100" b="1" dirty="0"/>
              <a:t>T-level Foundation Year </a:t>
            </a:r>
            <a:r>
              <a:rPr lang="en-GB" sz="3100" dirty="0"/>
              <a:t>a </a:t>
            </a:r>
            <a:r>
              <a:rPr lang="en-GB" sz="3100" b="1" dirty="0"/>
              <a:t>one-year post-GCSE study programme </a:t>
            </a:r>
            <a:r>
              <a:rPr lang="en-GB" sz="3100" dirty="0"/>
              <a:t>which provides essential preparation by developing English, maths, and digital skills, along with practical experience and personal development, to ensure they can succeed on a T Level. This would mean an extra year at College.</a:t>
            </a:r>
            <a:br>
              <a:rPr lang="en-GB" dirty="0"/>
            </a:br>
            <a:endParaRPr lang="en-GB" dirty="0"/>
          </a:p>
          <a:p>
            <a:pPr marL="0" indent="0" fontAlgn="ctr">
              <a:buNone/>
            </a:pPr>
            <a:endParaRPr lang="en-GB" b="1" dirty="0"/>
          </a:p>
          <a:p>
            <a:pPr marL="0" indent="0" fontAlgn="ctr">
              <a:buNone/>
            </a:pPr>
            <a:r>
              <a:rPr lang="en-GB" b="1" dirty="0"/>
              <a:t>Video </a:t>
            </a:r>
            <a:r>
              <a:rPr lang="en-GB" b="1" dirty="0">
                <a:hlinkClick r:id="rId2"/>
              </a:rPr>
              <a:t>link</a:t>
            </a:r>
            <a:endParaRPr lang="en-GB" dirty="0"/>
          </a:p>
        </p:txBody>
      </p:sp>
    </p:spTree>
    <p:extLst>
      <p:ext uri="{BB962C8B-B14F-4D97-AF65-F5344CB8AC3E}">
        <p14:creationId xmlns:p14="http://schemas.microsoft.com/office/powerpoint/2010/main" val="268631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9BF0-65F2-2E44-BADE-4B3704D524CA}"/>
              </a:ext>
            </a:extLst>
          </p:cNvPr>
          <p:cNvSpPr>
            <a:spLocks noGrp="1"/>
          </p:cNvSpPr>
          <p:nvPr>
            <p:ph type="title"/>
          </p:nvPr>
        </p:nvSpPr>
        <p:spPr/>
        <p:txBody>
          <a:bodyPr/>
          <a:lstStyle/>
          <a:p>
            <a:r>
              <a:rPr lang="en-GB" dirty="0"/>
              <a:t>T-levels recall quiz </a:t>
            </a:r>
          </a:p>
        </p:txBody>
      </p:sp>
      <p:sp>
        <p:nvSpPr>
          <p:cNvPr id="3" name="Content Placeholder 2">
            <a:extLst>
              <a:ext uri="{FF2B5EF4-FFF2-40B4-BE49-F238E27FC236}">
                <a16:creationId xmlns:a16="http://schemas.microsoft.com/office/drawing/2014/main" id="{4BECA5F7-1825-5B8D-F43B-9180B3A2A163}"/>
              </a:ext>
            </a:extLst>
          </p:cNvPr>
          <p:cNvSpPr>
            <a:spLocks noGrp="1"/>
          </p:cNvSpPr>
          <p:nvPr>
            <p:ph idx="1"/>
          </p:nvPr>
        </p:nvSpPr>
        <p:spPr/>
        <p:txBody>
          <a:bodyPr/>
          <a:lstStyle/>
          <a:p>
            <a:pPr marL="0" indent="0">
              <a:buNone/>
            </a:pPr>
            <a:r>
              <a:rPr lang="en-GB" dirty="0"/>
              <a:t>Write down as many facts as possible from the previous 3 slides and the video.</a:t>
            </a:r>
          </a:p>
          <a:p>
            <a:pPr marL="0" indent="0">
              <a:buNone/>
            </a:pPr>
            <a:endParaRPr lang="en-GB" dirty="0"/>
          </a:p>
        </p:txBody>
      </p:sp>
      <p:pic>
        <p:nvPicPr>
          <p:cNvPr id="4" name="Picture 2">
            <a:extLst>
              <a:ext uri="{FF2B5EF4-FFF2-40B4-BE49-F238E27FC236}">
                <a16:creationId xmlns:a16="http://schemas.microsoft.com/office/drawing/2014/main" id="{2368DB49-FC46-BA03-7299-3619A819D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660" y="-70643"/>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81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A2A2-B7A9-BCB5-4D0F-0AE9955F4C18}"/>
              </a:ext>
            </a:extLst>
          </p:cNvPr>
          <p:cNvSpPr>
            <a:spLocks noGrp="1"/>
          </p:cNvSpPr>
          <p:nvPr>
            <p:ph type="title"/>
          </p:nvPr>
        </p:nvSpPr>
        <p:spPr/>
        <p:txBody>
          <a:bodyPr/>
          <a:lstStyle/>
          <a:p>
            <a:r>
              <a:rPr lang="en-GB" dirty="0"/>
              <a:t>Applied General Courses</a:t>
            </a:r>
          </a:p>
        </p:txBody>
      </p:sp>
      <p:sp>
        <p:nvSpPr>
          <p:cNvPr id="3" name="Content Placeholder 2">
            <a:extLst>
              <a:ext uri="{FF2B5EF4-FFF2-40B4-BE49-F238E27FC236}">
                <a16:creationId xmlns:a16="http://schemas.microsoft.com/office/drawing/2014/main" id="{6281EC6E-6DB1-9FA6-D8B9-91D189F551E7}"/>
              </a:ext>
            </a:extLst>
          </p:cNvPr>
          <p:cNvSpPr>
            <a:spLocks noGrp="1"/>
          </p:cNvSpPr>
          <p:nvPr>
            <p:ph idx="1"/>
          </p:nvPr>
        </p:nvSpPr>
        <p:spPr>
          <a:xfrm>
            <a:off x="838200" y="1825625"/>
            <a:ext cx="7838872" cy="4667250"/>
          </a:xfrm>
        </p:spPr>
        <p:txBody>
          <a:bodyPr/>
          <a:lstStyle/>
          <a:p>
            <a:pPr marL="0" indent="0">
              <a:buNone/>
            </a:pPr>
            <a:r>
              <a:rPr lang="en-GB" dirty="0"/>
              <a:t>There seem to be many names for these courses, commonly BTEC Diploma. There are more than 2000 different courses available in 16 sectors.</a:t>
            </a:r>
          </a:p>
        </p:txBody>
      </p:sp>
      <p:pic>
        <p:nvPicPr>
          <p:cNvPr id="5" name="Picture 4">
            <a:extLst>
              <a:ext uri="{FF2B5EF4-FFF2-40B4-BE49-F238E27FC236}">
                <a16:creationId xmlns:a16="http://schemas.microsoft.com/office/drawing/2014/main" id="{C388C1EE-DC1A-3DBF-36C5-145229E6C216}"/>
              </a:ext>
            </a:extLst>
          </p:cNvPr>
          <p:cNvPicPr>
            <a:picLocks noChangeAspect="1"/>
          </p:cNvPicPr>
          <p:nvPr/>
        </p:nvPicPr>
        <p:blipFill>
          <a:blip r:embed="rId2"/>
          <a:stretch>
            <a:fillRect/>
          </a:stretch>
        </p:blipFill>
        <p:spPr>
          <a:xfrm>
            <a:off x="8828053" y="533400"/>
            <a:ext cx="2609850" cy="5791200"/>
          </a:xfrm>
          <a:prstGeom prst="rect">
            <a:avLst/>
          </a:prstGeom>
        </p:spPr>
      </p:pic>
    </p:spTree>
    <p:extLst>
      <p:ext uri="{BB962C8B-B14F-4D97-AF65-F5344CB8AC3E}">
        <p14:creationId xmlns:p14="http://schemas.microsoft.com/office/powerpoint/2010/main" val="232037903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47044</TotalTime>
  <Words>1053</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Arial Rounded MT Bold</vt:lpstr>
      <vt:lpstr>2_Office Theme</vt:lpstr>
      <vt:lpstr>3_Office Theme</vt:lpstr>
      <vt:lpstr>Y11 VIP Series “Vocational Courses”.</vt:lpstr>
      <vt:lpstr>Do Now  Write down the names of some of the different sectors where people work e.g. sports, science…..   Share these with the person next to you. </vt:lpstr>
      <vt:lpstr>PowerPoint Presentation</vt:lpstr>
      <vt:lpstr>T levels</vt:lpstr>
      <vt:lpstr>T levels</vt:lpstr>
      <vt:lpstr>T levels</vt:lpstr>
      <vt:lpstr>T levels</vt:lpstr>
      <vt:lpstr>T-levels recall quiz </vt:lpstr>
      <vt:lpstr>Applied General Courses</vt:lpstr>
      <vt:lpstr>Applied General Courses</vt:lpstr>
      <vt:lpstr>Applied General Courses</vt:lpstr>
      <vt:lpstr>Applied General Courses</vt:lpstr>
      <vt:lpstr>Applied General quiz </vt:lpstr>
      <vt:lpstr>Applied General quiz </vt:lpstr>
      <vt:lpstr>Further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Joseph Ryan</cp:lastModifiedBy>
  <cp:revision>1544</cp:revision>
  <dcterms:created xsi:type="dcterms:W3CDTF">2018-10-19T14:26:26Z</dcterms:created>
  <dcterms:modified xsi:type="dcterms:W3CDTF">2025-09-03T08:43:40Z</dcterms:modified>
</cp:coreProperties>
</file>