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6" r:id="rId2"/>
  </p:sldMasterIdLst>
  <p:notesMasterIdLst>
    <p:notesMasterId r:id="rId14"/>
  </p:notesMasterIdLst>
  <p:sldIdLst>
    <p:sldId id="842" r:id="rId3"/>
    <p:sldId id="862" r:id="rId4"/>
    <p:sldId id="863" r:id="rId5"/>
    <p:sldId id="864" r:id="rId6"/>
    <p:sldId id="865" r:id="rId7"/>
    <p:sldId id="866" r:id="rId8"/>
    <p:sldId id="867" r:id="rId9"/>
    <p:sldId id="879" r:id="rId10"/>
    <p:sldId id="860" r:id="rId11"/>
    <p:sldId id="885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D113E-AB4E-D874-9315-1DDF7A0A364F}" name="Emily Adkins" initials="EA" userId="221ef2226ed9685a" providerId="Windows Live"/>
  <p188:author id="{9E6B8E73-77B9-C749-1960-4F789FA7ABEE}" name="Emily Adkins" initials="EA" userId="24de325377db37fc" providerId="Windows Live"/>
  <p188:author id="{08C2F381-1777-245C-43F7-FBA3957C2FC2}" name="Kate Garlick" initials="KG" userId="247d839a940f1946" providerId="Windows Live"/>
  <p188:author id="{DE2173D4-1BC1-96AC-194B-886B5D9930CD}" name="Annabel McDonald" initials="AM" userId="df39f375605b57fc" providerId="Windows Live"/>
  <p188:author id="{CF0DC9EE-8F41-9036-B8EF-80C0D048CCA2}" name="Emily Nash" initials="EN" userId="6117e569c8723fe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Nash" initials="EN" lastIdx="68" clrIdx="0">
    <p:extLst>
      <p:ext uri="{19B8F6BF-5375-455C-9EA6-DF929625EA0E}">
        <p15:presenceInfo xmlns:p15="http://schemas.microsoft.com/office/powerpoint/2012/main" userId="6117e569c8723fe2" providerId="Windows Live"/>
      </p:ext>
    </p:extLst>
  </p:cmAuthor>
  <p:cmAuthor id="2" name="Kate Garlick" initials="KG" lastIdx="15" clrIdx="1">
    <p:extLst>
      <p:ext uri="{19B8F6BF-5375-455C-9EA6-DF929625EA0E}">
        <p15:presenceInfo xmlns:p15="http://schemas.microsoft.com/office/powerpoint/2012/main" userId="247d839a940f1946" providerId="Windows Live"/>
      </p:ext>
    </p:extLst>
  </p:cmAuthor>
  <p:cmAuthor id="3" name="Annabel McDonald" initials="AM" lastIdx="21" clrIdx="2">
    <p:extLst>
      <p:ext uri="{19B8F6BF-5375-455C-9EA6-DF929625EA0E}">
        <p15:presenceInfo xmlns:p15="http://schemas.microsoft.com/office/powerpoint/2012/main" userId="df39f375605b57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6F9F3"/>
    <a:srgbClr val="D6F5EB"/>
    <a:srgbClr val="FFF2CC"/>
    <a:srgbClr val="FFF7E0"/>
    <a:srgbClr val="FFEFE0"/>
    <a:srgbClr val="FFE4CC"/>
    <a:srgbClr val="FFE6EF"/>
    <a:srgbClr val="FFD5E4"/>
    <a:srgbClr val="B78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72AD7-6B0C-4A1B-BAE8-453E9F305328}" v="1082" dt="2025-09-03T08:42:22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1188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Ryan" userId="8bdb45eb-8861-45cd-a68c-1bbb366aa563" providerId="ADAL" clId="{88972AD7-6B0C-4A1B-BAE8-453E9F305328}"/>
    <pc:docChg chg="undo custSel addSld delSld modSld delMainMaster">
      <pc:chgData name="Joseph Ryan" userId="8bdb45eb-8861-45cd-a68c-1bbb366aa563" providerId="ADAL" clId="{88972AD7-6B0C-4A1B-BAE8-453E9F305328}" dt="2025-09-03T08:42:22.259" v="2107"/>
      <pc:docMkLst>
        <pc:docMk/>
      </pc:docMkLst>
      <pc:sldChg chg="del">
        <pc:chgData name="Joseph Ryan" userId="8bdb45eb-8861-45cd-a68c-1bbb366aa563" providerId="ADAL" clId="{88972AD7-6B0C-4A1B-BAE8-453E9F305328}" dt="2025-09-02T14:29:09.233" v="1335" actId="47"/>
        <pc:sldMkLst>
          <pc:docMk/>
          <pc:sldMk cId="594990665" sldId="840"/>
        </pc:sldMkLst>
      </pc:sldChg>
      <pc:sldChg chg="modSp mod">
        <pc:chgData name="Joseph Ryan" userId="8bdb45eb-8861-45cd-a68c-1bbb366aa563" providerId="ADAL" clId="{88972AD7-6B0C-4A1B-BAE8-453E9F305328}" dt="2025-09-02T15:06:48.968" v="2106" actId="27636"/>
        <pc:sldMkLst>
          <pc:docMk/>
          <pc:sldMk cId="753514207" sldId="842"/>
        </pc:sldMkLst>
        <pc:spChg chg="mod">
          <ac:chgData name="Joseph Ryan" userId="8bdb45eb-8861-45cd-a68c-1bbb366aa563" providerId="ADAL" clId="{88972AD7-6B0C-4A1B-BAE8-453E9F305328}" dt="2025-09-02T15:06:48.968" v="2106" actId="27636"/>
          <ac:spMkLst>
            <pc:docMk/>
            <pc:sldMk cId="753514207" sldId="842"/>
            <ac:spMk id="2" creationId="{4AF87D86-81CE-5031-4EF9-BC1E02425B78}"/>
          </ac:spMkLst>
        </pc:spChg>
      </pc:sldChg>
      <pc:sldChg chg="del">
        <pc:chgData name="Joseph Ryan" userId="8bdb45eb-8861-45cd-a68c-1bbb366aa563" providerId="ADAL" clId="{88972AD7-6B0C-4A1B-BAE8-453E9F305328}" dt="2025-09-02T14:28:55.141" v="1323" actId="47"/>
        <pc:sldMkLst>
          <pc:docMk/>
          <pc:sldMk cId="1367838416" sldId="844"/>
        </pc:sldMkLst>
      </pc:sldChg>
      <pc:sldChg chg="del">
        <pc:chgData name="Joseph Ryan" userId="8bdb45eb-8861-45cd-a68c-1bbb366aa563" providerId="ADAL" clId="{88972AD7-6B0C-4A1B-BAE8-453E9F305328}" dt="2025-09-02T14:28:54.156" v="1322" actId="47"/>
        <pc:sldMkLst>
          <pc:docMk/>
          <pc:sldMk cId="2789662269" sldId="845"/>
        </pc:sldMkLst>
      </pc:sldChg>
      <pc:sldChg chg="del">
        <pc:chgData name="Joseph Ryan" userId="8bdb45eb-8861-45cd-a68c-1bbb366aa563" providerId="ADAL" clId="{88972AD7-6B0C-4A1B-BAE8-453E9F305328}" dt="2025-09-02T14:28:53.430" v="1321" actId="47"/>
        <pc:sldMkLst>
          <pc:docMk/>
          <pc:sldMk cId="2334365650" sldId="846"/>
        </pc:sldMkLst>
      </pc:sldChg>
      <pc:sldChg chg="del">
        <pc:chgData name="Joseph Ryan" userId="8bdb45eb-8861-45cd-a68c-1bbb366aa563" providerId="ADAL" clId="{88972AD7-6B0C-4A1B-BAE8-453E9F305328}" dt="2025-09-02T14:28:56.347" v="1324" actId="47"/>
        <pc:sldMkLst>
          <pc:docMk/>
          <pc:sldMk cId="818128596" sldId="847"/>
        </pc:sldMkLst>
      </pc:sldChg>
      <pc:sldChg chg="del">
        <pc:chgData name="Joseph Ryan" userId="8bdb45eb-8861-45cd-a68c-1bbb366aa563" providerId="ADAL" clId="{88972AD7-6B0C-4A1B-BAE8-453E9F305328}" dt="2025-09-02T14:28:57.431" v="1325" actId="47"/>
        <pc:sldMkLst>
          <pc:docMk/>
          <pc:sldMk cId="437935303" sldId="848"/>
        </pc:sldMkLst>
      </pc:sldChg>
      <pc:sldChg chg="del">
        <pc:chgData name="Joseph Ryan" userId="8bdb45eb-8861-45cd-a68c-1bbb366aa563" providerId="ADAL" clId="{88972AD7-6B0C-4A1B-BAE8-453E9F305328}" dt="2025-09-02T14:29:01.888" v="1327" actId="47"/>
        <pc:sldMkLst>
          <pc:docMk/>
          <pc:sldMk cId="771766661" sldId="849"/>
        </pc:sldMkLst>
      </pc:sldChg>
      <pc:sldChg chg="del">
        <pc:chgData name="Joseph Ryan" userId="8bdb45eb-8861-45cd-a68c-1bbb366aa563" providerId="ADAL" clId="{88972AD7-6B0C-4A1B-BAE8-453E9F305328}" dt="2025-09-02T14:29:03.169" v="1329" actId="47"/>
        <pc:sldMkLst>
          <pc:docMk/>
          <pc:sldMk cId="2328602647" sldId="850"/>
        </pc:sldMkLst>
      </pc:sldChg>
      <pc:sldChg chg="del">
        <pc:chgData name="Joseph Ryan" userId="8bdb45eb-8861-45cd-a68c-1bbb366aa563" providerId="ADAL" clId="{88972AD7-6B0C-4A1B-BAE8-453E9F305328}" dt="2025-09-02T14:29:02.589" v="1328" actId="47"/>
        <pc:sldMkLst>
          <pc:docMk/>
          <pc:sldMk cId="4019968582" sldId="851"/>
        </pc:sldMkLst>
      </pc:sldChg>
      <pc:sldChg chg="del">
        <pc:chgData name="Joseph Ryan" userId="8bdb45eb-8861-45cd-a68c-1bbb366aa563" providerId="ADAL" clId="{88972AD7-6B0C-4A1B-BAE8-453E9F305328}" dt="2025-09-02T14:29:03.791" v="1330" actId="47"/>
        <pc:sldMkLst>
          <pc:docMk/>
          <pc:sldMk cId="1220494" sldId="852"/>
        </pc:sldMkLst>
      </pc:sldChg>
      <pc:sldChg chg="del">
        <pc:chgData name="Joseph Ryan" userId="8bdb45eb-8861-45cd-a68c-1bbb366aa563" providerId="ADAL" clId="{88972AD7-6B0C-4A1B-BAE8-453E9F305328}" dt="2025-09-02T14:29:04.350" v="1331" actId="47"/>
        <pc:sldMkLst>
          <pc:docMk/>
          <pc:sldMk cId="3335408664" sldId="853"/>
        </pc:sldMkLst>
      </pc:sldChg>
      <pc:sldChg chg="del">
        <pc:chgData name="Joseph Ryan" userId="8bdb45eb-8861-45cd-a68c-1bbb366aa563" providerId="ADAL" clId="{88972AD7-6B0C-4A1B-BAE8-453E9F305328}" dt="2025-09-02T14:29:04.908" v="1332" actId="47"/>
        <pc:sldMkLst>
          <pc:docMk/>
          <pc:sldMk cId="3543636883" sldId="854"/>
        </pc:sldMkLst>
      </pc:sldChg>
      <pc:sldChg chg="del">
        <pc:chgData name="Joseph Ryan" userId="8bdb45eb-8861-45cd-a68c-1bbb366aa563" providerId="ADAL" clId="{88972AD7-6B0C-4A1B-BAE8-453E9F305328}" dt="2025-09-02T14:29:07.823" v="1334" actId="47"/>
        <pc:sldMkLst>
          <pc:docMk/>
          <pc:sldMk cId="183557803" sldId="855"/>
        </pc:sldMkLst>
      </pc:sldChg>
      <pc:sldChg chg="del">
        <pc:chgData name="Joseph Ryan" userId="8bdb45eb-8861-45cd-a68c-1bbb366aa563" providerId="ADAL" clId="{88972AD7-6B0C-4A1B-BAE8-453E9F305328}" dt="2025-09-02T14:29:11.020" v="1336" actId="47"/>
        <pc:sldMkLst>
          <pc:docMk/>
          <pc:sldMk cId="3111999282" sldId="856"/>
        </pc:sldMkLst>
      </pc:sldChg>
      <pc:sldChg chg="del">
        <pc:chgData name="Joseph Ryan" userId="8bdb45eb-8861-45cd-a68c-1bbb366aa563" providerId="ADAL" clId="{88972AD7-6B0C-4A1B-BAE8-453E9F305328}" dt="2025-09-02T14:29:06.275" v="1333" actId="47"/>
        <pc:sldMkLst>
          <pc:docMk/>
          <pc:sldMk cId="277779334" sldId="857"/>
        </pc:sldMkLst>
      </pc:sldChg>
      <pc:sldChg chg="del">
        <pc:chgData name="Joseph Ryan" userId="8bdb45eb-8861-45cd-a68c-1bbb366aa563" providerId="ADAL" clId="{88972AD7-6B0C-4A1B-BAE8-453E9F305328}" dt="2025-09-02T14:28:58.015" v="1326" actId="47"/>
        <pc:sldMkLst>
          <pc:docMk/>
          <pc:sldMk cId="2322357127" sldId="858"/>
        </pc:sldMkLst>
      </pc:sldChg>
      <pc:sldChg chg="del">
        <pc:chgData name="Joseph Ryan" userId="8bdb45eb-8861-45cd-a68c-1bbb366aa563" providerId="ADAL" clId="{88972AD7-6B0C-4A1B-BAE8-453E9F305328}" dt="2025-09-02T14:29:11.940" v="1337" actId="47"/>
        <pc:sldMkLst>
          <pc:docMk/>
          <pc:sldMk cId="363656603" sldId="859"/>
        </pc:sldMkLst>
      </pc:sldChg>
      <pc:sldChg chg="modSp add del mod">
        <pc:chgData name="Joseph Ryan" userId="8bdb45eb-8861-45cd-a68c-1bbb366aa563" providerId="ADAL" clId="{88972AD7-6B0C-4A1B-BAE8-453E9F305328}" dt="2025-09-02T14:48:23.137" v="2090" actId="20577"/>
        <pc:sldMkLst>
          <pc:docMk/>
          <pc:sldMk cId="607408639" sldId="860"/>
        </pc:sldMkLst>
        <pc:spChg chg="mod">
          <ac:chgData name="Joseph Ryan" userId="8bdb45eb-8861-45cd-a68c-1bbb366aa563" providerId="ADAL" clId="{88972AD7-6B0C-4A1B-BAE8-453E9F305328}" dt="2025-09-02T14:48:23.137" v="2090" actId="20577"/>
          <ac:spMkLst>
            <pc:docMk/>
            <pc:sldMk cId="607408639" sldId="860"/>
            <ac:spMk id="3" creationId="{FC68E073-49CE-5D42-0B11-DC8E568D3F39}"/>
          </ac:spMkLst>
        </pc:spChg>
      </pc:sldChg>
      <pc:sldChg chg="del">
        <pc:chgData name="Joseph Ryan" userId="8bdb45eb-8861-45cd-a68c-1bbb366aa563" providerId="ADAL" clId="{88972AD7-6B0C-4A1B-BAE8-453E9F305328}" dt="2025-09-02T14:29:12.824" v="1338" actId="47"/>
        <pc:sldMkLst>
          <pc:docMk/>
          <pc:sldMk cId="125987929" sldId="861"/>
        </pc:sldMkLst>
      </pc:sldChg>
      <pc:sldChg chg="addSp delSp modSp new mod modAnim">
        <pc:chgData name="Joseph Ryan" userId="8bdb45eb-8861-45cd-a68c-1bbb366aa563" providerId="ADAL" clId="{88972AD7-6B0C-4A1B-BAE8-453E9F305328}" dt="2025-09-02T14:30:00.333" v="1342" actId="22"/>
        <pc:sldMkLst>
          <pc:docMk/>
          <pc:sldMk cId="2812820191" sldId="862"/>
        </pc:sldMkLst>
        <pc:spChg chg="del">
          <ac:chgData name="Joseph Ryan" userId="8bdb45eb-8861-45cd-a68c-1bbb366aa563" providerId="ADAL" clId="{88972AD7-6B0C-4A1B-BAE8-453E9F305328}" dt="2025-09-02T14:15:58.559" v="17" actId="478"/>
          <ac:spMkLst>
            <pc:docMk/>
            <pc:sldMk cId="2812820191" sldId="862"/>
            <ac:spMk id="2" creationId="{656AA4B6-D40C-8A01-D334-68D01BF58456}"/>
          </ac:spMkLst>
        </pc:spChg>
        <pc:spChg chg="del">
          <ac:chgData name="Joseph Ryan" userId="8bdb45eb-8861-45cd-a68c-1bbb366aa563" providerId="ADAL" clId="{88972AD7-6B0C-4A1B-BAE8-453E9F305328}" dt="2025-09-02T14:15:57.532" v="16" actId="478"/>
          <ac:spMkLst>
            <pc:docMk/>
            <pc:sldMk cId="2812820191" sldId="862"/>
            <ac:spMk id="3" creationId="{E4D6B72D-8E8B-83F4-0699-5FDB5DC43BA6}"/>
          </ac:spMkLst>
        </pc:spChg>
        <pc:spChg chg="add mod">
          <ac:chgData name="Joseph Ryan" userId="8bdb45eb-8861-45cd-a68c-1bbb366aa563" providerId="ADAL" clId="{88972AD7-6B0C-4A1B-BAE8-453E9F305328}" dt="2025-09-02T14:25:25.120" v="877" actId="14100"/>
          <ac:spMkLst>
            <pc:docMk/>
            <pc:sldMk cId="2812820191" sldId="862"/>
            <ac:spMk id="10" creationId="{C5CD5DA2-A3CF-C02F-5BC3-CE63506BD0EB}"/>
          </ac:spMkLst>
        </pc:spChg>
        <pc:spChg chg="add mod">
          <ac:chgData name="Joseph Ryan" userId="8bdb45eb-8861-45cd-a68c-1bbb366aa563" providerId="ADAL" clId="{88972AD7-6B0C-4A1B-BAE8-453E9F305328}" dt="2025-09-02T14:20:08.345" v="213" actId="1076"/>
          <ac:spMkLst>
            <pc:docMk/>
            <pc:sldMk cId="2812820191" sldId="862"/>
            <ac:spMk id="11" creationId="{C463DF4E-0B54-1852-BD5F-91D5740074D1}"/>
          </ac:spMkLst>
        </pc:spChg>
        <pc:spChg chg="add mod">
          <ac:chgData name="Joseph Ryan" userId="8bdb45eb-8861-45cd-a68c-1bbb366aa563" providerId="ADAL" clId="{88972AD7-6B0C-4A1B-BAE8-453E9F305328}" dt="2025-09-02T14:20:59.573" v="324" actId="1076"/>
          <ac:spMkLst>
            <pc:docMk/>
            <pc:sldMk cId="2812820191" sldId="862"/>
            <ac:spMk id="12" creationId="{4D244E3E-806E-E1B4-C00A-E6A8E8D9A884}"/>
          </ac:spMkLst>
        </pc:spChg>
        <pc:spChg chg="add mod">
          <ac:chgData name="Joseph Ryan" userId="8bdb45eb-8861-45cd-a68c-1bbb366aa563" providerId="ADAL" clId="{88972AD7-6B0C-4A1B-BAE8-453E9F305328}" dt="2025-09-02T14:25:57.502" v="972" actId="14100"/>
          <ac:spMkLst>
            <pc:docMk/>
            <pc:sldMk cId="2812820191" sldId="862"/>
            <ac:spMk id="13" creationId="{F3C67AA4-2E3D-58B8-2075-7A8CAA0DA4F3}"/>
          </ac:spMkLst>
        </pc:spChg>
        <pc:picChg chg="add mod">
          <ac:chgData name="Joseph Ryan" userId="8bdb45eb-8861-45cd-a68c-1bbb366aa563" providerId="ADAL" clId="{88972AD7-6B0C-4A1B-BAE8-453E9F305328}" dt="2025-09-02T14:16:02.550" v="19" actId="1076"/>
          <ac:picMkLst>
            <pc:docMk/>
            <pc:sldMk cId="2812820191" sldId="862"/>
            <ac:picMk id="5" creationId="{80557C3A-8AC2-580D-3494-6402D23D1DDE}"/>
          </ac:picMkLst>
        </pc:picChg>
        <pc:picChg chg="add mod">
          <ac:chgData name="Joseph Ryan" userId="8bdb45eb-8861-45cd-a68c-1bbb366aa563" providerId="ADAL" clId="{88972AD7-6B0C-4A1B-BAE8-453E9F305328}" dt="2025-09-02T14:16:47.983" v="23" actId="14100"/>
          <ac:picMkLst>
            <pc:docMk/>
            <pc:sldMk cId="2812820191" sldId="862"/>
            <ac:picMk id="7" creationId="{19D1903D-2117-4449-27B9-976AA413A889}"/>
          </ac:picMkLst>
        </pc:picChg>
        <pc:picChg chg="add mod">
          <ac:chgData name="Joseph Ryan" userId="8bdb45eb-8861-45cd-a68c-1bbb366aa563" providerId="ADAL" clId="{88972AD7-6B0C-4A1B-BAE8-453E9F305328}" dt="2025-09-02T14:18:12.508" v="40" actId="14100"/>
          <ac:picMkLst>
            <pc:docMk/>
            <pc:sldMk cId="2812820191" sldId="862"/>
            <ac:picMk id="9" creationId="{8FF446BA-D993-DB9D-45B5-17F100BDE1F8}"/>
          </ac:picMkLst>
        </pc:picChg>
        <pc:picChg chg="add del">
          <ac:chgData name="Joseph Ryan" userId="8bdb45eb-8861-45cd-a68c-1bbb366aa563" providerId="ADAL" clId="{88972AD7-6B0C-4A1B-BAE8-453E9F305328}" dt="2025-09-02T14:30:00.333" v="1342" actId="22"/>
          <ac:picMkLst>
            <pc:docMk/>
            <pc:sldMk cId="2812820191" sldId="862"/>
            <ac:picMk id="15" creationId="{90206E64-7BE1-FF9C-DEDA-C7AE2C1B9B64}"/>
          </ac:picMkLst>
        </pc:picChg>
      </pc:sldChg>
      <pc:sldChg chg="addSp delSp modSp add mod modAnim">
        <pc:chgData name="Joseph Ryan" userId="8bdb45eb-8861-45cd-a68c-1bbb366aa563" providerId="ADAL" clId="{88972AD7-6B0C-4A1B-BAE8-453E9F305328}" dt="2025-09-02T14:23:09.068" v="624" actId="20577"/>
        <pc:sldMkLst>
          <pc:docMk/>
          <pc:sldMk cId="2217255374" sldId="863"/>
        </pc:sldMkLst>
        <pc:spChg chg="add mod">
          <ac:chgData name="Joseph Ryan" userId="8bdb45eb-8861-45cd-a68c-1bbb366aa563" providerId="ADAL" clId="{88972AD7-6B0C-4A1B-BAE8-453E9F305328}" dt="2025-09-02T14:22:08.434" v="455" actId="14100"/>
          <ac:spMkLst>
            <pc:docMk/>
            <pc:sldMk cId="2217255374" sldId="863"/>
            <ac:spMk id="4" creationId="{B2773F12-B009-AC05-FB13-0B436028A16B}"/>
          </ac:spMkLst>
        </pc:spChg>
        <pc:spChg chg="add mod">
          <ac:chgData name="Joseph Ryan" userId="8bdb45eb-8861-45cd-a68c-1bbb366aa563" providerId="ADAL" clId="{88972AD7-6B0C-4A1B-BAE8-453E9F305328}" dt="2025-09-02T14:22:43.917" v="523" actId="20577"/>
          <ac:spMkLst>
            <pc:docMk/>
            <pc:sldMk cId="2217255374" sldId="863"/>
            <ac:spMk id="6" creationId="{14C50549-28CB-B9C3-13B4-2391F504035E}"/>
          </ac:spMkLst>
        </pc:spChg>
        <pc:spChg chg="add mod">
          <ac:chgData name="Joseph Ryan" userId="8bdb45eb-8861-45cd-a68c-1bbb366aa563" providerId="ADAL" clId="{88972AD7-6B0C-4A1B-BAE8-453E9F305328}" dt="2025-09-02T14:23:09.068" v="624" actId="20577"/>
          <ac:spMkLst>
            <pc:docMk/>
            <pc:sldMk cId="2217255374" sldId="863"/>
            <ac:spMk id="8" creationId="{0B05E14D-6ED2-CC2B-3FDC-90B519F0280C}"/>
          </ac:spMkLst>
        </pc:spChg>
        <pc:picChg chg="add mod">
          <ac:chgData name="Joseph Ryan" userId="8bdb45eb-8861-45cd-a68c-1bbb366aa563" providerId="ADAL" clId="{88972AD7-6B0C-4A1B-BAE8-453E9F305328}" dt="2025-09-02T14:22:04.414" v="453" actId="1076"/>
          <ac:picMkLst>
            <pc:docMk/>
            <pc:sldMk cId="2217255374" sldId="863"/>
            <ac:picMk id="3" creationId="{F324A815-A020-33B3-3ACF-6A842FBA4F20}"/>
          </ac:picMkLst>
        </pc:picChg>
        <pc:picChg chg="del">
          <ac:chgData name="Joseph Ryan" userId="8bdb45eb-8861-45cd-a68c-1bbb366aa563" providerId="ADAL" clId="{88972AD7-6B0C-4A1B-BAE8-453E9F305328}" dt="2025-09-02T14:21:57.803" v="450" actId="478"/>
          <ac:picMkLst>
            <pc:docMk/>
            <pc:sldMk cId="2217255374" sldId="863"/>
            <ac:picMk id="7" creationId="{74ADD8B6-AA54-5F20-95E8-A2585B0F68A9}"/>
          </ac:picMkLst>
        </pc:picChg>
        <pc:picChg chg="del">
          <ac:chgData name="Joseph Ryan" userId="8bdb45eb-8861-45cd-a68c-1bbb366aa563" providerId="ADAL" clId="{88972AD7-6B0C-4A1B-BAE8-453E9F305328}" dt="2025-09-02T14:17:20.205" v="28" actId="478"/>
          <ac:picMkLst>
            <pc:docMk/>
            <pc:sldMk cId="2217255374" sldId="863"/>
            <ac:picMk id="9" creationId="{CD384636-95BF-F187-F34E-57B15692C897}"/>
          </ac:picMkLst>
        </pc:picChg>
      </pc:sldChg>
      <pc:sldChg chg="addSp delSp modSp add mod delAnim modAnim">
        <pc:chgData name="Joseph Ryan" userId="8bdb45eb-8861-45cd-a68c-1bbb366aa563" providerId="ADAL" clId="{88972AD7-6B0C-4A1B-BAE8-453E9F305328}" dt="2025-09-02T14:26:43.685" v="1028" actId="1076"/>
        <pc:sldMkLst>
          <pc:docMk/>
          <pc:sldMk cId="684553909" sldId="864"/>
        </pc:sldMkLst>
        <pc:spChg chg="add mod">
          <ac:chgData name="Joseph Ryan" userId="8bdb45eb-8861-45cd-a68c-1bbb366aa563" providerId="ADAL" clId="{88972AD7-6B0C-4A1B-BAE8-453E9F305328}" dt="2025-09-02T14:26:43.685" v="1028" actId="1076"/>
          <ac:spMkLst>
            <pc:docMk/>
            <pc:sldMk cId="684553909" sldId="864"/>
            <ac:spMk id="6" creationId="{5699D683-AE0D-8ED0-C2BB-4285B7064D35}"/>
          </ac:spMkLst>
        </pc:spChg>
        <pc:spChg chg="add del mod">
          <ac:chgData name="Joseph Ryan" userId="8bdb45eb-8861-45cd-a68c-1bbb366aa563" providerId="ADAL" clId="{88972AD7-6B0C-4A1B-BAE8-453E9F305328}" dt="2025-09-02T14:26:42.205" v="1027" actId="21"/>
          <ac:spMkLst>
            <pc:docMk/>
            <pc:sldMk cId="684553909" sldId="864"/>
            <ac:spMk id="8" creationId="{736B0BCC-8A2A-7E84-1615-E3260636D9CE}"/>
          </ac:spMkLst>
        </pc:spChg>
        <pc:spChg chg="add mod">
          <ac:chgData name="Joseph Ryan" userId="8bdb45eb-8861-45cd-a68c-1bbb366aa563" providerId="ADAL" clId="{88972AD7-6B0C-4A1B-BAE8-453E9F305328}" dt="2025-09-02T14:25:00.770" v="872" actId="1076"/>
          <ac:spMkLst>
            <pc:docMk/>
            <pc:sldMk cId="684553909" sldId="864"/>
            <ac:spMk id="9" creationId="{F0A1C129-A49C-A310-DD12-FE8F04ED78A4}"/>
          </ac:spMkLst>
        </pc:spChg>
        <pc:picChg chg="del">
          <ac:chgData name="Joseph Ryan" userId="8bdb45eb-8861-45cd-a68c-1bbb366aa563" providerId="ADAL" clId="{88972AD7-6B0C-4A1B-BAE8-453E9F305328}" dt="2025-09-02T14:17:38.019" v="32" actId="478"/>
          <ac:picMkLst>
            <pc:docMk/>
            <pc:sldMk cId="684553909" sldId="864"/>
            <ac:picMk id="3" creationId="{756A7469-FC64-CD3B-B275-40ED3C7D378B}"/>
          </ac:picMkLst>
        </pc:picChg>
        <pc:picChg chg="add mod">
          <ac:chgData name="Joseph Ryan" userId="8bdb45eb-8861-45cd-a68c-1bbb366aa563" providerId="ADAL" clId="{88972AD7-6B0C-4A1B-BAE8-453E9F305328}" dt="2025-09-02T14:23:15.391" v="625" actId="1076"/>
          <ac:picMkLst>
            <pc:docMk/>
            <pc:sldMk cId="684553909" sldId="864"/>
            <ac:picMk id="4" creationId="{7978EEEB-52F4-286F-4946-443D7A6ED43E}"/>
          </ac:picMkLst>
        </pc:picChg>
        <pc:picChg chg="del">
          <ac:chgData name="Joseph Ryan" userId="8bdb45eb-8861-45cd-a68c-1bbb366aa563" providerId="ADAL" clId="{88972AD7-6B0C-4A1B-BAE8-453E9F305328}" dt="2025-09-02T14:21:59.423" v="451" actId="478"/>
          <ac:picMkLst>
            <pc:docMk/>
            <pc:sldMk cId="684553909" sldId="864"/>
            <ac:picMk id="7" creationId="{126C5CF5-7C23-2BC6-E733-0E9045CB970E}"/>
          </ac:picMkLst>
        </pc:picChg>
      </pc:sldChg>
      <pc:sldChg chg="addSp delSp modSp add mod modAnim">
        <pc:chgData name="Joseph Ryan" userId="8bdb45eb-8861-45cd-a68c-1bbb366aa563" providerId="ADAL" clId="{88972AD7-6B0C-4A1B-BAE8-453E9F305328}" dt="2025-09-02T14:28:42.684" v="1320" actId="14100"/>
        <pc:sldMkLst>
          <pc:docMk/>
          <pc:sldMk cId="4239903302" sldId="865"/>
        </pc:sldMkLst>
        <pc:spChg chg="add mod">
          <ac:chgData name="Joseph Ryan" userId="8bdb45eb-8861-45cd-a68c-1bbb366aa563" providerId="ADAL" clId="{88972AD7-6B0C-4A1B-BAE8-453E9F305328}" dt="2025-09-02T14:26:28.325" v="1026" actId="20577"/>
          <ac:spMkLst>
            <pc:docMk/>
            <pc:sldMk cId="4239903302" sldId="865"/>
            <ac:spMk id="6" creationId="{3892AEF7-9969-5171-23F7-5B086CE62066}"/>
          </ac:spMkLst>
        </pc:spChg>
        <pc:spChg chg="add mod">
          <ac:chgData name="Joseph Ryan" userId="8bdb45eb-8861-45cd-a68c-1bbb366aa563" providerId="ADAL" clId="{88972AD7-6B0C-4A1B-BAE8-453E9F305328}" dt="2025-09-02T14:26:48.626" v="1030" actId="14100"/>
          <ac:spMkLst>
            <pc:docMk/>
            <pc:sldMk cId="4239903302" sldId="865"/>
            <ac:spMk id="8" creationId="{736B0BCC-8A2A-7E84-1615-E3260636D9CE}"/>
          </ac:spMkLst>
        </pc:spChg>
        <pc:spChg chg="add mod">
          <ac:chgData name="Joseph Ryan" userId="8bdb45eb-8861-45cd-a68c-1bbb366aa563" providerId="ADAL" clId="{88972AD7-6B0C-4A1B-BAE8-453E9F305328}" dt="2025-09-02T14:27:42.915" v="1185" actId="14100"/>
          <ac:spMkLst>
            <pc:docMk/>
            <pc:sldMk cId="4239903302" sldId="865"/>
            <ac:spMk id="9" creationId="{1C7A8E16-995E-D754-1A43-005087D3DFF7}"/>
          </ac:spMkLst>
        </pc:spChg>
        <pc:spChg chg="add mod">
          <ac:chgData name="Joseph Ryan" userId="8bdb45eb-8861-45cd-a68c-1bbb366aa563" providerId="ADAL" clId="{88972AD7-6B0C-4A1B-BAE8-453E9F305328}" dt="2025-09-02T14:28:42.684" v="1320" actId="14100"/>
          <ac:spMkLst>
            <pc:docMk/>
            <pc:sldMk cId="4239903302" sldId="865"/>
            <ac:spMk id="10" creationId="{F326BAC5-9AB8-4D3E-52F4-E044F65115A8}"/>
          </ac:spMkLst>
        </pc:spChg>
        <pc:picChg chg="add mod">
          <ac:chgData name="Joseph Ryan" userId="8bdb45eb-8861-45cd-a68c-1bbb366aa563" providerId="ADAL" clId="{88972AD7-6B0C-4A1B-BAE8-453E9F305328}" dt="2025-09-02T14:26:08.723" v="973" actId="1076"/>
          <ac:picMkLst>
            <pc:docMk/>
            <pc:sldMk cId="4239903302" sldId="865"/>
            <ac:picMk id="3" creationId="{B8DA1D55-3FBA-F8A0-C36A-77271BE288F1}"/>
          </ac:picMkLst>
        </pc:picChg>
        <pc:picChg chg="del">
          <ac:chgData name="Joseph Ryan" userId="8bdb45eb-8861-45cd-a68c-1bbb366aa563" providerId="ADAL" clId="{88972AD7-6B0C-4A1B-BAE8-453E9F305328}" dt="2025-09-02T14:17:56.915" v="36" actId="478"/>
          <ac:picMkLst>
            <pc:docMk/>
            <pc:sldMk cId="4239903302" sldId="865"/>
            <ac:picMk id="4" creationId="{B83D1938-E455-0410-5405-90AF6CA9FFCF}"/>
          </ac:picMkLst>
        </pc:picChg>
        <pc:picChg chg="del">
          <ac:chgData name="Joseph Ryan" userId="8bdb45eb-8861-45cd-a68c-1bbb366aa563" providerId="ADAL" clId="{88972AD7-6B0C-4A1B-BAE8-453E9F305328}" dt="2025-09-02T14:22:01.193" v="452" actId="478"/>
          <ac:picMkLst>
            <pc:docMk/>
            <pc:sldMk cId="4239903302" sldId="865"/>
            <ac:picMk id="7" creationId="{15214AAE-3EF7-8403-2916-BA4D68EC950B}"/>
          </ac:picMkLst>
        </pc:picChg>
      </pc:sldChg>
      <pc:sldChg chg="addSp delSp modSp new mod modAnim">
        <pc:chgData name="Joseph Ryan" userId="8bdb45eb-8861-45cd-a68c-1bbb366aa563" providerId="ADAL" clId="{88972AD7-6B0C-4A1B-BAE8-453E9F305328}" dt="2025-09-02T14:31:10.173" v="1395"/>
        <pc:sldMkLst>
          <pc:docMk/>
          <pc:sldMk cId="3784227689" sldId="866"/>
        </pc:sldMkLst>
        <pc:spChg chg="del">
          <ac:chgData name="Joseph Ryan" userId="8bdb45eb-8861-45cd-a68c-1bbb366aa563" providerId="ADAL" clId="{88972AD7-6B0C-4A1B-BAE8-453E9F305328}" dt="2025-09-02T14:30:12.519" v="1348" actId="478"/>
          <ac:spMkLst>
            <pc:docMk/>
            <pc:sldMk cId="3784227689" sldId="866"/>
            <ac:spMk id="2" creationId="{A1B4CB78-94F2-6260-1B68-970E15A36AEF}"/>
          </ac:spMkLst>
        </pc:spChg>
        <pc:spChg chg="del">
          <ac:chgData name="Joseph Ryan" userId="8bdb45eb-8861-45cd-a68c-1bbb366aa563" providerId="ADAL" clId="{88972AD7-6B0C-4A1B-BAE8-453E9F305328}" dt="2025-09-02T14:30:11.386" v="1347" actId="478"/>
          <ac:spMkLst>
            <pc:docMk/>
            <pc:sldMk cId="3784227689" sldId="866"/>
            <ac:spMk id="3" creationId="{E6075DE9-F0FD-A554-1F14-1A0E8EA9C421}"/>
          </ac:spMkLst>
        </pc:spChg>
        <pc:spChg chg="add mod">
          <ac:chgData name="Joseph Ryan" userId="8bdb45eb-8861-45cd-a68c-1bbb366aa563" providerId="ADAL" clId="{88972AD7-6B0C-4A1B-BAE8-453E9F305328}" dt="2025-09-02T14:30:39.653" v="1389" actId="20577"/>
          <ac:spMkLst>
            <pc:docMk/>
            <pc:sldMk cId="3784227689" sldId="866"/>
            <ac:spMk id="6" creationId="{F26D6BED-B9B3-EAF9-AF9A-2F71943B16FB}"/>
          </ac:spMkLst>
        </pc:spChg>
        <pc:picChg chg="add mod">
          <ac:chgData name="Joseph Ryan" userId="8bdb45eb-8861-45cd-a68c-1bbb366aa563" providerId="ADAL" clId="{88972AD7-6B0C-4A1B-BAE8-453E9F305328}" dt="2025-09-02T14:30:09.947" v="1346" actId="14100"/>
          <ac:picMkLst>
            <pc:docMk/>
            <pc:sldMk cId="3784227689" sldId="866"/>
            <ac:picMk id="5" creationId="{008901A7-E549-3084-84A9-AAB8592D9AD5}"/>
          </ac:picMkLst>
        </pc:picChg>
        <pc:picChg chg="add mod">
          <ac:chgData name="Joseph Ryan" userId="8bdb45eb-8861-45cd-a68c-1bbb366aa563" providerId="ADAL" clId="{88972AD7-6B0C-4A1B-BAE8-453E9F305328}" dt="2025-09-02T14:31:08.118" v="1394" actId="1076"/>
          <ac:picMkLst>
            <pc:docMk/>
            <pc:sldMk cId="3784227689" sldId="866"/>
            <ac:picMk id="8" creationId="{C19B3E9E-9878-B155-800F-143BBD7A6E98}"/>
          </ac:picMkLst>
        </pc:picChg>
      </pc:sldChg>
      <pc:sldChg chg="addSp delSp modSp new mod modAnim">
        <pc:chgData name="Joseph Ryan" userId="8bdb45eb-8861-45cd-a68c-1bbb366aa563" providerId="ADAL" clId="{88972AD7-6B0C-4A1B-BAE8-453E9F305328}" dt="2025-09-02T14:32:09.848" v="1495" actId="14100"/>
        <pc:sldMkLst>
          <pc:docMk/>
          <pc:sldMk cId="2775966279" sldId="867"/>
        </pc:sldMkLst>
        <pc:spChg chg="del">
          <ac:chgData name="Joseph Ryan" userId="8bdb45eb-8861-45cd-a68c-1bbb366aa563" providerId="ADAL" clId="{88972AD7-6B0C-4A1B-BAE8-453E9F305328}" dt="2025-09-02T14:31:30.820" v="1398" actId="478"/>
          <ac:spMkLst>
            <pc:docMk/>
            <pc:sldMk cId="2775966279" sldId="867"/>
            <ac:spMk id="2" creationId="{55D4393B-AEE4-3926-872C-16150FC3FC80}"/>
          </ac:spMkLst>
        </pc:spChg>
        <pc:spChg chg="del">
          <ac:chgData name="Joseph Ryan" userId="8bdb45eb-8861-45cd-a68c-1bbb366aa563" providerId="ADAL" clId="{88972AD7-6B0C-4A1B-BAE8-453E9F305328}" dt="2025-09-02T14:31:29.903" v="1397" actId="478"/>
          <ac:spMkLst>
            <pc:docMk/>
            <pc:sldMk cId="2775966279" sldId="867"/>
            <ac:spMk id="3" creationId="{2DFF9A8B-EB35-BA74-5AA9-BD9D0436D8D1}"/>
          </ac:spMkLst>
        </pc:spChg>
        <pc:spChg chg="add mod">
          <ac:chgData name="Joseph Ryan" userId="8bdb45eb-8861-45cd-a68c-1bbb366aa563" providerId="ADAL" clId="{88972AD7-6B0C-4A1B-BAE8-453E9F305328}" dt="2025-09-02T14:32:09.848" v="1495" actId="14100"/>
          <ac:spMkLst>
            <pc:docMk/>
            <pc:sldMk cId="2775966279" sldId="867"/>
            <ac:spMk id="6" creationId="{48E10BAD-E630-E0FC-2D0B-3D644C504394}"/>
          </ac:spMkLst>
        </pc:spChg>
        <pc:picChg chg="add mod">
          <ac:chgData name="Joseph Ryan" userId="8bdb45eb-8861-45cd-a68c-1bbb366aa563" providerId="ADAL" clId="{88972AD7-6B0C-4A1B-BAE8-453E9F305328}" dt="2025-09-02T14:31:37.564" v="1401" actId="1076"/>
          <ac:picMkLst>
            <pc:docMk/>
            <pc:sldMk cId="2775966279" sldId="867"/>
            <ac:picMk id="5" creationId="{0DC04CA4-E881-8ADB-64DE-EC706449F42D}"/>
          </ac:picMkLst>
        </pc:picChg>
      </pc:sldChg>
      <pc:sldChg chg="delSp modSp add mod delAnim">
        <pc:chgData name="Joseph Ryan" userId="8bdb45eb-8861-45cd-a68c-1bbb366aa563" providerId="ADAL" clId="{88972AD7-6B0C-4A1B-BAE8-453E9F305328}" dt="2025-09-02T14:45:58.007" v="1663" actId="478"/>
        <pc:sldMkLst>
          <pc:docMk/>
          <pc:sldMk cId="2138284759" sldId="879"/>
        </pc:sldMkLst>
        <pc:spChg chg="mod">
          <ac:chgData name="Joseph Ryan" userId="8bdb45eb-8861-45cd-a68c-1bbb366aa563" providerId="ADAL" clId="{88972AD7-6B0C-4A1B-BAE8-453E9F305328}" dt="2025-09-02T14:45:53.545" v="1662" actId="27636"/>
          <ac:spMkLst>
            <pc:docMk/>
            <pc:sldMk cId="2138284759" sldId="879"/>
            <ac:spMk id="3" creationId="{F00D591B-3BD4-EDEB-104F-2A842C44C68D}"/>
          </ac:spMkLst>
        </pc:spChg>
        <pc:spChg chg="del">
          <ac:chgData name="Joseph Ryan" userId="8bdb45eb-8861-45cd-a68c-1bbb366aa563" providerId="ADAL" clId="{88972AD7-6B0C-4A1B-BAE8-453E9F305328}" dt="2025-09-02T14:45:58.007" v="1663" actId="478"/>
          <ac:spMkLst>
            <pc:docMk/>
            <pc:sldMk cId="2138284759" sldId="879"/>
            <ac:spMk id="4" creationId="{85811F4D-8096-594D-C409-06F9BC4AFAD1}"/>
          </ac:spMkLst>
        </pc:spChg>
      </pc:sldChg>
      <pc:sldChg chg="add">
        <pc:chgData name="Joseph Ryan" userId="8bdb45eb-8861-45cd-a68c-1bbb366aa563" providerId="ADAL" clId="{88972AD7-6B0C-4A1B-BAE8-453E9F305328}" dt="2025-09-03T08:42:22.259" v="2107"/>
        <pc:sldMkLst>
          <pc:docMk/>
          <pc:sldMk cId="3228085206" sldId="885"/>
        </pc:sldMkLst>
      </pc:sldChg>
      <pc:sldMasterChg chg="del delSldLayout">
        <pc:chgData name="Joseph Ryan" userId="8bdb45eb-8861-45cd-a68c-1bbb366aa563" providerId="ADAL" clId="{88972AD7-6B0C-4A1B-BAE8-453E9F305328}" dt="2025-09-02T14:29:15.012" v="1339" actId="47"/>
        <pc:sldMasterMkLst>
          <pc:docMk/>
          <pc:sldMasterMk cId="750604206" sldId="2147483672"/>
        </pc:sldMasterMkLst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2056579723" sldId="2147483673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3166031999" sldId="2147483674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4067388429" sldId="2147483675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1770314023" sldId="2147483676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237185518" sldId="2147483677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1212153795" sldId="2147483678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41673027" sldId="2147483679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4195568596" sldId="2147483680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682522185" sldId="2147483681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3953588460" sldId="2147483682"/>
          </pc:sldLayoutMkLst>
        </pc:sldLayoutChg>
        <pc:sldLayoutChg chg="del">
          <pc:chgData name="Joseph Ryan" userId="8bdb45eb-8861-45cd-a68c-1bbb366aa563" providerId="ADAL" clId="{88972AD7-6B0C-4A1B-BAE8-453E9F305328}" dt="2025-09-02T14:29:15.012" v="1339" actId="47"/>
          <pc:sldLayoutMkLst>
            <pc:docMk/>
            <pc:sldMasterMk cId="750604206" sldId="2147483672"/>
            <pc:sldLayoutMk cId="3339963921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5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3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5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7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08DF-9874-AAA6-572C-B7927862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41E44-FD6F-FC2D-AB16-96C572D44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74EE-7CF9-DE2B-1710-AEA19F1F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9CB7-6A14-9B64-4012-E9EFB2F7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8A3FB-158A-BE24-527D-C72AAD98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8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B6AE-9D41-9E7A-31A7-2657EFFD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78962-E545-180B-3D94-F80C39152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B8BC-8468-EC5A-77F3-6C1CC251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9C98-AC47-83F1-F9E2-38A7E4C8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DB97-1537-ACEC-14C4-E70CE8CF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7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42D5-158A-2B59-8DE0-7543FDBF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1E45B-2D26-D871-3531-6C1B6147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24F7-A4F6-4EDE-77D4-3B7F5BDB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5E38A-F9AF-A484-5998-7A277F85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7619-8A97-8AC1-59A9-0AD68163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1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2F5E-5FF3-E5FE-35AB-4AFD1491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6F80D-E935-923A-3DE3-6036FE1D5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11514-F9BC-6B15-668B-E1D9CE9FF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4110B-F1F1-595D-CB0F-9D94439C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D78F-91CB-CDBE-AD4A-CBA1394F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243F7-9492-4CA5-0015-DEB28768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235A-3AC0-92CC-11DD-FE2C5318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38AF3-CAAF-CD46-39F0-E98DAE1A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BF749-9483-8768-70F5-20C1C7270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D27B4-F975-F272-2D99-1537690BE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6F635-2D5C-5E63-C39B-733517BB3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C628A-236F-5DC0-3588-2531F57D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4F036-4D44-FF76-6345-D8E80DBB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88915-8C28-C7F5-D249-28163AB5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5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78E0-57C7-A50C-B18C-F580F169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AB1FC-1DE1-F65F-63AF-941687C9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4F26-8CC6-C00B-D33B-0BE7F21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50F7F-2880-95C1-DDFB-43FE7121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0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D6E5D-68AE-FC43-1FF6-5FEFE3AE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3C89-D206-20D2-AB20-96F27605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62A86-8EF6-BEC5-264D-9FB1C406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7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FB6D-CCF9-F733-17A7-B0853663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A4EA-D35A-8FAA-7B80-7B481A12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4B1E3-DAA9-C2B5-58DA-C96DD3F75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3B811-03D1-7917-953E-AEDBD316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8692C-4633-4214-6072-F00D3707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56AE3-E972-E8A2-DF9A-498EA2B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E01D-6CF6-F409-4DCF-6E29393B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8FC0F-7CA7-7EBB-353D-54F700C8B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7D4CB-3C29-379D-6AA2-7A4D7CF5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FD7F4-58D8-584D-3FB7-EAFE183F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398B-38B6-9BBE-759E-A31584CC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89D95-2301-D274-82ED-0DF4FF39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2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5416-9D36-AB1D-B11C-DDE8F781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01F0C-1B7D-8EDF-8BEE-88D14EBE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E2E8-3292-657A-589F-8AED87C9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F6616-2A08-1639-8158-38263F0E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6128-F448-B923-AC96-FB646FC0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36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23D6E-790D-FB10-8631-B5B943372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23592-755F-4DD7-E209-892B05D5F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048D-AD06-C822-1689-100FE047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09739-F7D4-DC58-0A53-2D0AAEBA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EC02-3FAF-4965-C405-91A70173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6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8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64991-94AA-EBC2-8CA1-DBCAB07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B7601-2828-ADE9-D5CF-08D0EB46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B3A98-5C1A-91E2-1109-4BA6C1CE0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EDA7-5F76-42CD-A89E-668EA6A67FC8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1DEA-5075-CAD6-6BE3-CEBE659C4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15E1-24C6-3359-8587-FB95537F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521A-BB4F-42FD-AF65-857A8F431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D904B5-1394-4B4B-A977-21BABF94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1" y="1049656"/>
            <a:ext cx="7563732" cy="5558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87D86-81CE-5031-4EF9-BC1E0242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42" y="59706"/>
            <a:ext cx="10537998" cy="98995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Y11 VIP Series “Writing a CV or Resume”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background with white text and icons&#10;&#10;AI-generated content may be incorrect.">
            <a:extLst>
              <a:ext uri="{FF2B5EF4-FFF2-40B4-BE49-F238E27FC236}">
                <a16:creationId xmlns:a16="http://schemas.microsoft.com/office/drawing/2014/main" id="{C54FF549-CF55-4C7D-B7F6-F88F28DBF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4" y="1401218"/>
            <a:ext cx="3443503" cy="2427669"/>
          </a:xfrm>
          <a:prstGeom prst="rect">
            <a:avLst/>
          </a:prstGeom>
        </p:spPr>
      </p:pic>
      <p:sp>
        <p:nvSpPr>
          <p:cNvPr id="5" name="AutoShape 2" descr="Option Overload-- Which Door Should I Walk Through? — Beautiful Upheaval">
            <a:extLst>
              <a:ext uri="{FF2B5EF4-FFF2-40B4-BE49-F238E27FC236}">
                <a16:creationId xmlns:a16="http://schemas.microsoft.com/office/drawing/2014/main" id="{566DFC51-418D-0F5C-92DF-A5C309CD77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F54934B-BBF8-5AFA-E6E1-6B4BB2E69D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Unifrog landing page | Times Higher ...">
            <a:extLst>
              <a:ext uri="{FF2B5EF4-FFF2-40B4-BE49-F238E27FC236}">
                <a16:creationId xmlns:a16="http://schemas.microsoft.com/office/drawing/2014/main" id="{269C3834-AE99-479B-AEF7-7959A553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34" y="5417494"/>
            <a:ext cx="38195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1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25995-C9D8-D74B-A67D-6DEF303D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4" y="317182"/>
            <a:ext cx="6307113" cy="632745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CE504C1-99C3-8B31-8339-3EC15A0B6284}"/>
              </a:ext>
            </a:extLst>
          </p:cNvPr>
          <p:cNvSpPr/>
          <p:nvPr/>
        </p:nvSpPr>
        <p:spPr>
          <a:xfrm>
            <a:off x="8947525" y="123986"/>
            <a:ext cx="2724411" cy="2631914"/>
          </a:xfrm>
          <a:prstGeom prst="wedgeRectCallout">
            <a:avLst>
              <a:gd name="adj1" fmla="val -137688"/>
              <a:gd name="adj2" fmla="val 409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Please use this link below or the QR code to give us feedback on the lesson and suggest any improvements or additions.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1970A-1A1F-B846-11EA-904BD536C701}"/>
              </a:ext>
            </a:extLst>
          </p:cNvPr>
          <p:cNvSpPr txBox="1"/>
          <p:nvPr/>
        </p:nvSpPr>
        <p:spPr>
          <a:xfrm>
            <a:off x="6995160" y="348091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https://forms.office.com/e/TXBtt1aDkc</a:t>
            </a:r>
          </a:p>
        </p:txBody>
      </p:sp>
    </p:spTree>
    <p:extLst>
      <p:ext uri="{BB962C8B-B14F-4D97-AF65-F5344CB8AC3E}">
        <p14:creationId xmlns:p14="http://schemas.microsoft.com/office/powerpoint/2010/main" val="32280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3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57C3A-8AC2-580D-3494-6402D23D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" y="134302"/>
            <a:ext cx="7591425" cy="189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1903D-2117-4449-27B9-976AA413A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4" y="2029353"/>
            <a:ext cx="3950487" cy="4694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446BA-D993-DB9D-45B5-17F100BDE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41" y="3254644"/>
            <a:ext cx="5738604" cy="2692185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5CD5DA2-A3CF-C02F-5BC3-CE63506BD0EB}"/>
              </a:ext>
            </a:extLst>
          </p:cNvPr>
          <p:cNvSpPr/>
          <p:nvPr/>
        </p:nvSpPr>
        <p:spPr>
          <a:xfrm>
            <a:off x="9296400" y="3930129"/>
            <a:ext cx="2724411" cy="1618346"/>
          </a:xfrm>
          <a:prstGeom prst="wedgeRectCallout">
            <a:avLst>
              <a:gd name="adj1" fmla="val -130603"/>
              <a:gd name="adj2" fmla="val -1627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Remember professional language and use a sensible email…so no “mysockssmell@gmail.com”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463DF4E-0B54-1852-BD5F-91D5740074D1}"/>
              </a:ext>
            </a:extLst>
          </p:cNvPr>
          <p:cNvSpPr/>
          <p:nvPr/>
        </p:nvSpPr>
        <p:spPr>
          <a:xfrm>
            <a:off x="9296400" y="1757524"/>
            <a:ext cx="2646046" cy="1895475"/>
          </a:xfrm>
          <a:prstGeom prst="wedgeRectCallout">
            <a:avLst>
              <a:gd name="adj1" fmla="val -86039"/>
              <a:gd name="adj2" fmla="val 67324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use parent/guardian mobile numbers and emails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D244E3E-806E-E1B4-C00A-E6A8E8D9A884}"/>
              </a:ext>
            </a:extLst>
          </p:cNvPr>
          <p:cNvSpPr/>
          <p:nvPr/>
        </p:nvSpPr>
        <p:spPr>
          <a:xfrm>
            <a:off x="6096000" y="1359169"/>
            <a:ext cx="2646046" cy="1895475"/>
          </a:xfrm>
          <a:prstGeom prst="wedgeRectCallout">
            <a:avLst>
              <a:gd name="adj1" fmla="val -49178"/>
              <a:gd name="adj2" fmla="val 87424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suggest using your legal name that matches exam certificates and birth certificates or ID.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3C67AA4-2E3D-58B8-2075-7A8CAA0DA4F3}"/>
              </a:ext>
            </a:extLst>
          </p:cNvPr>
          <p:cNvSpPr/>
          <p:nvPr/>
        </p:nvSpPr>
        <p:spPr>
          <a:xfrm>
            <a:off x="8576439" y="5498830"/>
            <a:ext cx="2724411" cy="1224867"/>
          </a:xfrm>
          <a:prstGeom prst="wedgeRectCallout">
            <a:avLst>
              <a:gd name="adj1" fmla="val -112143"/>
              <a:gd name="adj2" fmla="val -117635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Only use your BBEC email if you check it regularly, but it is a good one to use.</a:t>
            </a:r>
          </a:p>
        </p:txBody>
      </p:sp>
    </p:spTree>
    <p:extLst>
      <p:ext uri="{BB962C8B-B14F-4D97-AF65-F5344CB8AC3E}">
        <p14:creationId xmlns:p14="http://schemas.microsoft.com/office/powerpoint/2010/main" val="2812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3B07A-95D9-BB8E-0810-FC52827A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DB44B-2684-AC5C-1599-659EE776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" y="134302"/>
            <a:ext cx="7591425" cy="1895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4A815-A020-33B3-3ACF-6A842FBA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48" y="2451734"/>
            <a:ext cx="6958244" cy="3595445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2773F12-B009-AC05-FB13-0B436028A16B}"/>
              </a:ext>
            </a:extLst>
          </p:cNvPr>
          <p:cNvSpPr/>
          <p:nvPr/>
        </p:nvSpPr>
        <p:spPr>
          <a:xfrm>
            <a:off x="8001000" y="1082039"/>
            <a:ext cx="2646046" cy="1895475"/>
          </a:xfrm>
          <a:prstGeom prst="wedgeRectCallout">
            <a:avLst>
              <a:gd name="adj1" fmla="val -86615"/>
              <a:gd name="adj2" fmla="val 5285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Unifrog has done your Personality and Skills Quizzes, highlighting your strengths. Make use of this information.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4C50549-28CB-B9C3-13B4-2391F504035E}"/>
              </a:ext>
            </a:extLst>
          </p:cNvPr>
          <p:cNvSpPr/>
          <p:nvPr/>
        </p:nvSpPr>
        <p:spPr>
          <a:xfrm>
            <a:off x="9662160" y="2788919"/>
            <a:ext cx="2646046" cy="1371601"/>
          </a:xfrm>
          <a:prstGeom prst="wedgeRectCallout">
            <a:avLst>
              <a:gd name="adj1" fmla="val -132115"/>
              <a:gd name="adj2" fmla="val -28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Get help here from people who know you and your strengths.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B05E14D-6ED2-CC2B-3FDC-90B519F0280C}"/>
              </a:ext>
            </a:extLst>
          </p:cNvPr>
          <p:cNvSpPr/>
          <p:nvPr/>
        </p:nvSpPr>
        <p:spPr>
          <a:xfrm>
            <a:off x="8715606" y="4846319"/>
            <a:ext cx="2646046" cy="1371601"/>
          </a:xfrm>
          <a:prstGeom prst="wedgeRectCallout">
            <a:avLst>
              <a:gd name="adj1" fmla="val -120596"/>
              <a:gd name="adj2" fmla="val 1749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 predictions from mocks and factor in all that extra revision you will do this year!</a:t>
            </a:r>
          </a:p>
        </p:txBody>
      </p:sp>
    </p:spTree>
    <p:extLst>
      <p:ext uri="{BB962C8B-B14F-4D97-AF65-F5344CB8AC3E}">
        <p14:creationId xmlns:p14="http://schemas.microsoft.com/office/powerpoint/2010/main" val="22172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4AD5C-DBE6-6140-32F2-87DAA9787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0789E4-3B0C-2CC1-4481-DCB19999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" y="134302"/>
            <a:ext cx="7591425" cy="189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8EEEB-52F4-286F-4946-443D7A6E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" y="2424112"/>
            <a:ext cx="5934797" cy="3806207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699D683-AE0D-8ED0-C2BB-4285B7064D35}"/>
              </a:ext>
            </a:extLst>
          </p:cNvPr>
          <p:cNvSpPr/>
          <p:nvPr/>
        </p:nvSpPr>
        <p:spPr>
          <a:xfrm>
            <a:off x="7788592" y="1752606"/>
            <a:ext cx="2646046" cy="1584961"/>
          </a:xfrm>
          <a:prstGeom prst="wedgeRectCallout">
            <a:avLst>
              <a:gd name="adj1" fmla="val -112533"/>
              <a:gd name="adj2" fmla="val 4641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Include experiences added by school to Unifrog e.g. World of Work.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0A1C129-A49C-A310-DD12-FE8F04ED78A4}"/>
              </a:ext>
            </a:extLst>
          </p:cNvPr>
          <p:cNvSpPr/>
          <p:nvPr/>
        </p:nvSpPr>
        <p:spPr>
          <a:xfrm>
            <a:off x="7468552" y="4645358"/>
            <a:ext cx="2646046" cy="1584961"/>
          </a:xfrm>
          <a:prstGeom prst="wedgeRectCallout">
            <a:avLst>
              <a:gd name="adj1" fmla="val -113109"/>
              <a:gd name="adj2" fmla="val 11804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Include experiences outside of school, everything counts and if you are in doubt ask for help.</a:t>
            </a:r>
          </a:p>
        </p:txBody>
      </p:sp>
    </p:spTree>
    <p:extLst>
      <p:ext uri="{BB962C8B-B14F-4D97-AF65-F5344CB8AC3E}">
        <p14:creationId xmlns:p14="http://schemas.microsoft.com/office/powerpoint/2010/main" val="6845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362EB-F00F-1F4E-6CF2-43777622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5FDD0-CB99-8BB1-09C5-34F1B67E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" y="134302"/>
            <a:ext cx="7591425" cy="1895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A1D55-3FBA-F8A0-C36A-77271BE2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6" y="2438400"/>
            <a:ext cx="7194545" cy="382549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892AEF7-9969-5171-23F7-5B086CE62066}"/>
              </a:ext>
            </a:extLst>
          </p:cNvPr>
          <p:cNvSpPr/>
          <p:nvPr/>
        </p:nvSpPr>
        <p:spPr>
          <a:xfrm>
            <a:off x="6965632" y="1237296"/>
            <a:ext cx="2646046" cy="1584961"/>
          </a:xfrm>
          <a:prstGeom prst="wedgeRectCallout">
            <a:avLst>
              <a:gd name="adj1" fmla="val -112533"/>
              <a:gd name="adj2" fmla="val 4641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you do in your free time says a lot about you.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36B0BCC-8A2A-7E84-1615-E3260636D9CE}"/>
              </a:ext>
            </a:extLst>
          </p:cNvPr>
          <p:cNvSpPr/>
          <p:nvPr/>
        </p:nvSpPr>
        <p:spPr>
          <a:xfrm>
            <a:off x="7925752" y="2941327"/>
            <a:ext cx="2646046" cy="1584961"/>
          </a:xfrm>
          <a:prstGeom prst="wedgeRectCallout">
            <a:avLst>
              <a:gd name="adj1" fmla="val -108501"/>
              <a:gd name="adj2" fmla="val 699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Include experiences in school e.g. Prefects, Clubs and Teams and events you have taken part in.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C7A8E16-995E-D754-1A43-005087D3DFF7}"/>
              </a:ext>
            </a:extLst>
          </p:cNvPr>
          <p:cNvSpPr/>
          <p:nvPr/>
        </p:nvSpPr>
        <p:spPr>
          <a:xfrm>
            <a:off x="8169592" y="5074927"/>
            <a:ext cx="4022408" cy="1584961"/>
          </a:xfrm>
          <a:prstGeom prst="wedgeRectCallout">
            <a:avLst>
              <a:gd name="adj1" fmla="val -76992"/>
              <a:gd name="adj2" fmla="val -742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often your form tutor or a member of staff who knows you very well. You may also ask Mrs Carr or the Careers Department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326BAC5-9AB8-4D3E-52F4-E044F65115A8}"/>
              </a:ext>
            </a:extLst>
          </p:cNvPr>
          <p:cNvSpPr/>
          <p:nvPr/>
        </p:nvSpPr>
        <p:spPr>
          <a:xfrm>
            <a:off x="1022032" y="5364480"/>
            <a:ext cx="4022408" cy="1359218"/>
          </a:xfrm>
          <a:prstGeom prst="wedgeRectCallout">
            <a:avLst>
              <a:gd name="adj1" fmla="val 59025"/>
              <a:gd name="adj2" fmla="val -1702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has to be somebody credible, not a best mate! They can be from outside of school that you know in a professional capacity.</a:t>
            </a:r>
          </a:p>
        </p:txBody>
      </p:sp>
    </p:spTree>
    <p:extLst>
      <p:ext uri="{BB962C8B-B14F-4D97-AF65-F5344CB8AC3E}">
        <p14:creationId xmlns:p14="http://schemas.microsoft.com/office/powerpoint/2010/main" val="42399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8901A7-E549-3084-84A9-AAB8592D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06"/>
            <a:ext cx="4389120" cy="678318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26D6BED-B9B3-EAF9-AF9A-2F71943B16FB}"/>
              </a:ext>
            </a:extLst>
          </p:cNvPr>
          <p:cNvSpPr/>
          <p:nvPr/>
        </p:nvSpPr>
        <p:spPr>
          <a:xfrm>
            <a:off x="5156836" y="5273039"/>
            <a:ext cx="2646046" cy="1584961"/>
          </a:xfrm>
          <a:prstGeom prst="wedgeRectCallout">
            <a:avLst>
              <a:gd name="adj1" fmla="val -99286"/>
              <a:gd name="adj2" fmla="val 1949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will do this in the next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B3E9E-9878-B155-800F-143BBD7A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09" y="172933"/>
            <a:ext cx="5731032" cy="39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C04CA4-E881-8ADB-64DE-EC706449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7" y="103465"/>
            <a:ext cx="6511963" cy="665107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8E10BAD-E630-E0FC-2D0B-3D644C504394}"/>
              </a:ext>
            </a:extLst>
          </p:cNvPr>
          <p:cNvSpPr/>
          <p:nvPr/>
        </p:nvSpPr>
        <p:spPr>
          <a:xfrm>
            <a:off x="7854316" y="2773680"/>
            <a:ext cx="2646046" cy="1325880"/>
          </a:xfrm>
          <a:prstGeom prst="wedgeRectCallout">
            <a:avLst>
              <a:gd name="adj1" fmla="val -92951"/>
              <a:gd name="adj2" fmla="val -1613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are plenty of templates available online and Unifrog can also make your CV.</a:t>
            </a:r>
          </a:p>
        </p:txBody>
      </p:sp>
    </p:spTree>
    <p:extLst>
      <p:ext uri="{BB962C8B-B14F-4D97-AF65-F5344CB8AC3E}">
        <p14:creationId xmlns:p14="http://schemas.microsoft.com/office/powerpoint/2010/main" val="27759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B1ED-F7C4-6120-10CD-E7A2A51E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591B-3BD4-EDEB-104F-2A842C44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Look at the two examples of CVs.</a:t>
            </a:r>
          </a:p>
          <a:p>
            <a:pPr marL="0" indent="0">
              <a:buNone/>
            </a:pPr>
            <a:r>
              <a:rPr lang="en-GB" dirty="0"/>
              <a:t>As an employer, which would you choose and why? Evaluate the strengths and weaknesses of both CV’s.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F61500-9060-80C3-A7DF-813904B2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60" y="-70643"/>
            <a:ext cx="1518431" cy="15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8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3A57-92EF-888E-FB3F-7A3A671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E073-49CE-5D42-0B11-DC8E568D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3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Use a template like the “Good CV” and from slide 7:</a:t>
            </a:r>
          </a:p>
          <a:p>
            <a:pPr marL="514350" indent="-514350"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Start writing down the key information you will include in each section, if you have a laptop available use laptop.</a:t>
            </a:r>
          </a:p>
          <a:p>
            <a:pPr marL="514350" indent="-514350"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Use Word to check the spelling and grammar and checked by a peer and a member of staff.</a:t>
            </a:r>
          </a:p>
          <a:p>
            <a:pPr marL="514350" indent="-514350"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Save your CV as “&lt;&lt;Your name + CV&gt;&gt;. Make sit easier to find and for employers to know its yours.</a:t>
            </a:r>
          </a:p>
        </p:txBody>
      </p:sp>
    </p:spTree>
    <p:extLst>
      <p:ext uri="{BB962C8B-B14F-4D97-AF65-F5344CB8AC3E}">
        <p14:creationId xmlns:p14="http://schemas.microsoft.com/office/powerpoint/2010/main" val="607408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Unifrog t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99"/>
      </a:accent1>
      <a:accent2>
        <a:srgbClr val="4BC7C8"/>
      </a:accent2>
      <a:accent3>
        <a:srgbClr val="FF790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45664</TotalTime>
  <Words>411</Words>
  <Application>Microsoft Office PowerPoint</Application>
  <PresentationFormat>Widescreen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3_Office Theme</vt:lpstr>
      <vt:lpstr>Y11 VIP Series “Writing a CV or Resume”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Further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Joseph Ryan</cp:lastModifiedBy>
  <cp:revision>1540</cp:revision>
  <dcterms:created xsi:type="dcterms:W3CDTF">2018-10-19T14:26:26Z</dcterms:created>
  <dcterms:modified xsi:type="dcterms:W3CDTF">2025-09-03T08:42:23Z</dcterms:modified>
</cp:coreProperties>
</file>