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3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2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5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4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B8D9-11B1-4F8C-9C2B-5F190BF7127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BA9A-1AB2-4125-9512-94F9231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7CFA3BD5-2C85-B240-E23B-8C6E3260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4861" r="25394" b="18066"/>
          <a:stretch>
            <a:fillRect/>
          </a:stretch>
        </p:blipFill>
        <p:spPr bwMode="auto">
          <a:xfrm>
            <a:off x="6038473" y="1522502"/>
            <a:ext cx="2526611" cy="19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E0CD819-3D91-0019-D792-9A6DE3B4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5" y="-112855"/>
            <a:ext cx="751681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latin typeface="Calibri" panose="020F0502020204030204" pitchFamily="34" charset="0"/>
              </a:rPr>
              <a:t>Year 11 GCSE Photography Learn Sheet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6F0382A-1894-DFD0-61F2-4ECFB40A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705" y="4233167"/>
            <a:ext cx="2415337" cy="1773238"/>
          </a:xfrm>
          <a:prstGeom prst="rect">
            <a:avLst/>
          </a:prstGeom>
          <a:noFill/>
          <a:ln w="9525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00" b="1" dirty="0">
                <a:latin typeface="Calibri" panose="020F0502020204030204" pitchFamily="34" charset="0"/>
              </a:rPr>
              <a:t>AO4: Present a personal and meaningful response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00" b="1" dirty="0">
                <a:latin typeface="Calibri" panose="020F0502020204030204" pitchFamily="34" charset="0"/>
              </a:rPr>
              <a:t>that realises intentions and demonstrates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00" b="1" dirty="0">
                <a:latin typeface="Calibri" panose="020F0502020204030204" pitchFamily="34" charset="0"/>
              </a:rPr>
              <a:t>understanding of visual language</a:t>
            </a:r>
            <a:r>
              <a:rPr lang="en-GB" altLang="en-US" sz="1300" dirty="0">
                <a:latin typeface="Calibri" panose="020F0502020204030204" pitchFamily="34" charset="0"/>
              </a:rPr>
              <a:t>.</a:t>
            </a:r>
            <a:endParaRPr lang="en-US" altLang="en-US" sz="1300" dirty="0"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9A414F-DEB8-AE3B-B9AA-8176A2B9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871" y="448405"/>
            <a:ext cx="3006201" cy="1333500"/>
          </a:xfrm>
          <a:prstGeom prst="rect">
            <a:avLst/>
          </a:prstGeom>
          <a:noFill/>
          <a:ln w="9525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latin typeface="Calibri" panose="020F0502020204030204" pitchFamily="34" charset="0"/>
              </a:rPr>
              <a:t>AO2: </a:t>
            </a:r>
            <a:r>
              <a:rPr lang="en-GB" altLang="en-US" sz="1400" b="1" dirty="0">
                <a:latin typeface="Calibri" panose="020F0502020204030204" pitchFamily="34" charset="0"/>
              </a:rPr>
              <a:t>Refine work by exploring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ideas,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Calibri" panose="020F0502020204030204" pitchFamily="34" charset="0"/>
              </a:rPr>
              <a:t>selecting and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experimenting with</a:t>
            </a:r>
            <a:endParaRPr lang="en-GB" altLang="en-US" sz="900" b="1" dirty="0">
              <a:latin typeface="Calibri" panose="020F0502020204030204" pitchFamily="34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latin typeface="Calibri" panose="020F0502020204030204" pitchFamily="34" charset="0"/>
              </a:rPr>
              <a:t>appropriate media,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materials, techniques and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processes.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1342C65-1826-6274-988B-19AD6827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10" y="2355310"/>
            <a:ext cx="2789238" cy="985837"/>
          </a:xfrm>
          <a:prstGeom prst="rect">
            <a:avLst/>
          </a:prstGeom>
          <a:noFill/>
          <a:ln w="9525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latin typeface="Calibri" panose="020F0502020204030204" pitchFamily="34" charset="0"/>
              </a:rPr>
              <a:t>AO1: </a:t>
            </a:r>
            <a:r>
              <a:rPr lang="en-GB" altLang="en-US" sz="1400" b="1" dirty="0">
                <a:latin typeface="Calibri" panose="020F0502020204030204" pitchFamily="34" charset="0"/>
              </a:rPr>
              <a:t>Develop ideas through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                    Investigations,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demonstrating critical                    understanding of sources.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5464FB5-5AAC-AADA-A18D-4FBFC73E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07" y="3295454"/>
            <a:ext cx="3006200" cy="1042988"/>
          </a:xfrm>
          <a:prstGeom prst="rect">
            <a:avLst/>
          </a:prstGeom>
          <a:noFill/>
          <a:ln w="9525" algn="in">
            <a:solidFill>
              <a:srgbClr val="F3F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latin typeface="Calibri" panose="020F0502020204030204" pitchFamily="34" charset="0"/>
              </a:rPr>
              <a:t>AO3: </a:t>
            </a:r>
            <a:r>
              <a:rPr lang="en-GB" altLang="en-US" sz="1400" b="1" dirty="0">
                <a:latin typeface="Calibri" panose="020F0502020204030204" pitchFamily="34" charset="0"/>
              </a:rPr>
              <a:t>Record ideas,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observations and insights</a:t>
            </a:r>
            <a:r>
              <a:rPr lang="en-GB" altLang="en-US" sz="900" b="1" dirty="0">
                <a:latin typeface="Calibri" panose="020F0502020204030204" pitchFamily="34" charset="0"/>
              </a:rPr>
              <a:t>  </a:t>
            </a:r>
            <a:r>
              <a:rPr lang="en-GB" altLang="en-US" sz="1400" b="1" dirty="0">
                <a:latin typeface="Calibri" panose="020F0502020204030204" pitchFamily="34" charset="0"/>
              </a:rPr>
              <a:t>relevant to  intentions as</a:t>
            </a:r>
            <a:r>
              <a:rPr lang="en-GB" altLang="en-US" sz="9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>
                <a:latin typeface="Calibri" panose="020F0502020204030204" pitchFamily="34" charset="0"/>
              </a:rPr>
              <a:t>work progresses.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1D6B238-F584-58ED-7E6E-9301B0CE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24313" r="24998" b="11861"/>
          <a:stretch>
            <a:fillRect/>
          </a:stretch>
        </p:blipFill>
        <p:spPr bwMode="auto">
          <a:xfrm>
            <a:off x="6006054" y="4176931"/>
            <a:ext cx="3745984" cy="257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56E8A77-50E5-9567-FC97-D663C2A1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t="29805" r="6381" b="13116"/>
          <a:stretch>
            <a:fillRect/>
          </a:stretch>
        </p:blipFill>
        <p:spPr bwMode="auto">
          <a:xfrm>
            <a:off x="2948648" y="4548040"/>
            <a:ext cx="3006200" cy="20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40564F-257F-44C1-0304-F610CC3BEB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11" t="22442" r="20789" b="9454"/>
          <a:stretch/>
        </p:blipFill>
        <p:spPr>
          <a:xfrm>
            <a:off x="89659" y="61388"/>
            <a:ext cx="2995501" cy="2293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D71B54-2758-2633-82C9-532F88CFC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762" y="432939"/>
            <a:ext cx="2706234" cy="2039424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8908EAFF-92E7-104E-6143-3130C6985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696" y="2564908"/>
            <a:ext cx="2792167" cy="1890587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DCBC33F9-96C5-9EEB-441B-9F3C9E8EF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06" y="3320444"/>
            <a:ext cx="2792167" cy="2111249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0F2580E8-762B-B366-15D5-228720CDD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75348">
            <a:off x="199311" y="4547561"/>
            <a:ext cx="2632696" cy="196976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C061229-7C78-22ED-BDFD-5344C735F3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798" t="22442" r="13548" b="11805"/>
          <a:stretch/>
        </p:blipFill>
        <p:spPr>
          <a:xfrm>
            <a:off x="9035294" y="569066"/>
            <a:ext cx="3067047" cy="1839010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E0A25818-2528-5E58-C23B-66BDC1FDA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9539" y="2480204"/>
            <a:ext cx="3067047" cy="1732530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53EEB347-CC47-B267-1F53-3C62A363D8F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443" t="18704" r="50418" b="14048"/>
          <a:stretch/>
        </p:blipFill>
        <p:spPr>
          <a:xfrm>
            <a:off x="11059166" y="5419898"/>
            <a:ext cx="993132" cy="1383564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74019C87-4B76-85B9-D34F-A6748DDF0C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553" t="20057" r="50264" b="15451"/>
          <a:stretch/>
        </p:blipFill>
        <p:spPr>
          <a:xfrm>
            <a:off x="9895485" y="5419898"/>
            <a:ext cx="1037236" cy="1383564"/>
          </a:xfrm>
          <a:prstGeom prst="rect">
            <a:avLst/>
          </a:prstGeom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C6D27CF-628B-CFFB-EE08-D7BEAA2F20D1}"/>
              </a:ext>
            </a:extLst>
          </p:cNvPr>
          <p:cNvSpPr/>
          <p:nvPr/>
        </p:nvSpPr>
        <p:spPr>
          <a:xfrm>
            <a:off x="5954848" y="446937"/>
            <a:ext cx="3006200" cy="110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100E78E-DD04-33BE-C4B2-AE2B708556E8}"/>
              </a:ext>
            </a:extLst>
          </p:cNvPr>
          <p:cNvSpPr/>
          <p:nvPr/>
        </p:nvSpPr>
        <p:spPr>
          <a:xfrm>
            <a:off x="78830" y="2411756"/>
            <a:ext cx="2818612" cy="835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F5031AC1-3A38-FB61-E1DA-E7D132614965}"/>
              </a:ext>
            </a:extLst>
          </p:cNvPr>
          <p:cNvSpPr/>
          <p:nvPr/>
        </p:nvSpPr>
        <p:spPr>
          <a:xfrm>
            <a:off x="5830069" y="3341618"/>
            <a:ext cx="3006200" cy="784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6941AADC-B27A-C6C7-23F9-DDFA564DC342}"/>
              </a:ext>
            </a:extLst>
          </p:cNvPr>
          <p:cNvSpPr/>
          <p:nvPr/>
        </p:nvSpPr>
        <p:spPr>
          <a:xfrm>
            <a:off x="9752038" y="4267199"/>
            <a:ext cx="2361132" cy="107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1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</TotalTime>
  <Words>73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Hirst</dc:creator>
  <cp:lastModifiedBy>Sandra Hirst</cp:lastModifiedBy>
  <cp:revision>1</cp:revision>
  <dcterms:created xsi:type="dcterms:W3CDTF">2023-10-16T22:16:03Z</dcterms:created>
  <dcterms:modified xsi:type="dcterms:W3CDTF">2023-10-16T22:55:54Z</dcterms:modified>
</cp:coreProperties>
</file>